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8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8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54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84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96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97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43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8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34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97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87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56B8B-C917-4A4F-8B72-EE0F0BF591C7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5A993-315E-4737-916C-2516B69FE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4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mp"/><Relationship Id="rId5" Type="http://schemas.openxmlformats.org/officeDocument/2006/relationships/image" Target="../media/image4.tm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24541" y="96138"/>
            <a:ext cx="4325539" cy="66150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Year 3 Spring 2 – Sculpture.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438057"/>
              </p:ext>
            </p:extLst>
          </p:nvPr>
        </p:nvGraphicFramePr>
        <p:xfrm>
          <a:off x="7025014" y="0"/>
          <a:ext cx="4888312" cy="5016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512">
                  <a:extLst>
                    <a:ext uri="{9D8B030D-6E8A-4147-A177-3AD203B41FA5}">
                      <a16:colId xmlns:a16="http://schemas.microsoft.com/office/drawing/2014/main" val="3559037745"/>
                    </a:ext>
                  </a:extLst>
                </a:gridCol>
                <a:gridCol w="3041800">
                  <a:extLst>
                    <a:ext uri="{9D8B030D-6E8A-4147-A177-3AD203B41FA5}">
                      <a16:colId xmlns:a16="http://schemas.microsoft.com/office/drawing/2014/main" val="2093353529"/>
                    </a:ext>
                  </a:extLst>
                </a:gridCol>
              </a:tblGrid>
              <a:tr h="487869">
                <a:tc gridSpan="2"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Key Vocabulary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162041"/>
                  </a:ext>
                </a:extLst>
              </a:tr>
              <a:tr h="4878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Sculpt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To create something using shaping techniques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824304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Sculptor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An artist who creates sculptures.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98047"/>
                  </a:ext>
                </a:extLst>
              </a:tr>
              <a:tr h="4878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What something is made from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866578"/>
                  </a:ext>
                </a:extLst>
              </a:tr>
              <a:tr h="4878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A plan of what is going to be made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489912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The materials used by an artist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732865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Texture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How something feels or appears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785474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To fix materials together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841244"/>
                  </a:ext>
                </a:extLst>
              </a:tr>
              <a:tr h="56616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Surrealisms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When something isn’t a true representation of reality.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258647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50356"/>
              </p:ext>
            </p:extLst>
          </p:nvPr>
        </p:nvGraphicFramePr>
        <p:xfrm>
          <a:off x="178592" y="1770241"/>
          <a:ext cx="6476686" cy="2765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6686">
                  <a:extLst>
                    <a:ext uri="{9D8B030D-6E8A-4147-A177-3AD203B41FA5}">
                      <a16:colId xmlns:a16="http://schemas.microsoft.com/office/drawing/2014/main" val="3229200684"/>
                    </a:ext>
                  </a:extLst>
                </a:gridCol>
              </a:tblGrid>
              <a:tr h="425098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Key Questions.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209447"/>
                  </a:ext>
                </a:extLst>
              </a:tr>
              <a:tr h="425098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What is surrealism?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625327"/>
                  </a:ext>
                </a:extLst>
              </a:tr>
              <a:tr h="425098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What material is best for a sculpture?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500768"/>
                  </a:ext>
                </a:extLst>
              </a:tr>
              <a:tr h="425098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How have sculptures been used throughout history?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612420"/>
                  </a:ext>
                </a:extLst>
              </a:tr>
              <a:tr h="425098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What techniques am I going to use to create my sculpture?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049136"/>
                  </a:ext>
                </a:extLst>
              </a:tr>
              <a:tr h="425098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How does my sculpture look?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382783"/>
                  </a:ext>
                </a:extLst>
              </a:tr>
            </a:tbl>
          </a:graphicData>
        </a:graphic>
      </p:graphicFrame>
      <p:pic>
        <p:nvPicPr>
          <p:cNvPr id="4" name="Picture 3" descr="A person with glasses and a black shirt&#10;&#10;AI-generated content may be incorrect.">
            <a:extLst>
              <a:ext uri="{FF2B5EF4-FFF2-40B4-BE49-F238E27FC236}">
                <a16:creationId xmlns:a16="http://schemas.microsoft.com/office/drawing/2014/main" id="{2C9475EF-844E-547A-0E85-FCC61DFE1D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522" y="5467978"/>
            <a:ext cx="1366890" cy="12620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4D2191-BAA9-5C5C-6AC7-1EE738B0A735}"/>
              </a:ext>
            </a:extLst>
          </p:cNvPr>
          <p:cNvSpPr txBox="1"/>
          <p:nvPr/>
        </p:nvSpPr>
        <p:spPr>
          <a:xfrm>
            <a:off x="1730601" y="4944758"/>
            <a:ext cx="1549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Antony Gormley 1950 - present</a:t>
            </a:r>
          </a:p>
        </p:txBody>
      </p:sp>
      <p:pic>
        <p:nvPicPr>
          <p:cNvPr id="8" name="Picture 7" descr="A statue of a person with wings&#10;&#10;AI-generated content may be incorrect.">
            <a:extLst>
              <a:ext uri="{FF2B5EF4-FFF2-40B4-BE49-F238E27FC236}">
                <a16:creationId xmlns:a16="http://schemas.microsoft.com/office/drawing/2014/main" id="{F6220F52-655D-99AA-AE3B-244472190D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267" y="4984575"/>
            <a:ext cx="3134573" cy="1655762"/>
          </a:xfrm>
          <a:prstGeom prst="rect">
            <a:avLst/>
          </a:prstGeom>
        </p:spPr>
      </p:pic>
      <p:pic>
        <p:nvPicPr>
          <p:cNvPr id="10" name="Picture 9" descr="A metal sculpture of a person&#10;&#10;AI-generated content may be incorrect.">
            <a:extLst>
              <a:ext uri="{FF2B5EF4-FFF2-40B4-BE49-F238E27FC236}">
                <a16:creationId xmlns:a16="http://schemas.microsoft.com/office/drawing/2014/main" id="{892DB86B-8BF8-9AE9-2FC3-7C466AAF3BC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8" y="4984575"/>
            <a:ext cx="1520832" cy="1745458"/>
          </a:xfrm>
          <a:prstGeom prst="rect">
            <a:avLst/>
          </a:prstGeom>
        </p:spPr>
      </p:pic>
      <p:pic>
        <p:nvPicPr>
          <p:cNvPr id="13" name="Picture 12" descr="A group of ancient egyptian statues&#10;&#10;AI-generated content may be incorrect.">
            <a:extLst>
              <a:ext uri="{FF2B5EF4-FFF2-40B4-BE49-F238E27FC236}">
                <a16:creationId xmlns:a16="http://schemas.microsoft.com/office/drawing/2014/main" id="{B9630FC4-15EE-C3E6-D39A-0493C831B0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490" y="91401"/>
            <a:ext cx="2278443" cy="1655763"/>
          </a:xfrm>
          <a:prstGeom prst="rect">
            <a:avLst/>
          </a:prstGeom>
        </p:spPr>
      </p:pic>
      <p:pic>
        <p:nvPicPr>
          <p:cNvPr id="15" name="Picture 14" descr="A clay pot stacked on top of each other&#10;&#10;AI-generated content may be incorrect.">
            <a:extLst>
              <a:ext uri="{FF2B5EF4-FFF2-40B4-BE49-F238E27FC236}">
                <a16:creationId xmlns:a16="http://schemas.microsoft.com/office/drawing/2014/main" id="{136D0BB2-5735-C2A3-3A21-2C7E73E5F2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0141" y="5161583"/>
            <a:ext cx="1451927" cy="157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382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340996-1198-43bf-b0f4-8c167998a11d" xsi:nil="true"/>
    <lcf76f155ced4ddcb4097134ff3c332f xmlns="829424c8-043b-4bac-b8c8-2e04c49629f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97A5C79A4ED4A91B54F4D8BC2A8FC" ma:contentTypeVersion="16" ma:contentTypeDescription="Create a new document." ma:contentTypeScope="" ma:versionID="2d898074f407b97c7089576ef61f3855">
  <xsd:schema xmlns:xsd="http://www.w3.org/2001/XMLSchema" xmlns:xs="http://www.w3.org/2001/XMLSchema" xmlns:p="http://schemas.microsoft.com/office/2006/metadata/properties" xmlns:ns2="829424c8-043b-4bac-b8c8-2e04c49629fe" xmlns:ns3="70340996-1198-43bf-b0f4-8c167998a11d" targetNamespace="http://schemas.microsoft.com/office/2006/metadata/properties" ma:root="true" ma:fieldsID="a93859ff03c04cf1f04e884a216d8724" ns2:_="" ns3:_="">
    <xsd:import namespace="829424c8-043b-4bac-b8c8-2e04c49629fe"/>
    <xsd:import namespace="70340996-1198-43bf-b0f4-8c167998a1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424c8-043b-4bac-b8c8-2e04c4962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bb74408-dcb9-43da-8085-5a8088e9e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40996-1198-43bf-b0f4-8c167998a11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563b138-ecfd-4ccf-873f-9aa0b53ebdd8}" ma:internalName="TaxCatchAll" ma:showField="CatchAllData" ma:web="70340996-1198-43bf-b0f4-8c167998a1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D568E1-AB16-4F4A-B845-1EE9C18968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3A9D10-C99F-4EE3-9A18-CAC8EA9A8399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29424c8-043b-4bac-b8c8-2e04c49629fe"/>
    <ds:schemaRef ds:uri="http://purl.org/dc/elements/1.1/"/>
    <ds:schemaRef ds:uri="http://schemas.microsoft.com/office/2006/metadata/properties"/>
    <ds:schemaRef ds:uri="70340996-1198-43bf-b0f4-8c167998a11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150E23-EE46-48D7-8C6E-9BB976F2388F}"/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113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Tembey</dc:creator>
  <cp:lastModifiedBy>Tembey, R</cp:lastModifiedBy>
  <cp:revision>16</cp:revision>
  <dcterms:created xsi:type="dcterms:W3CDTF">2024-10-22T12:31:29Z</dcterms:created>
  <dcterms:modified xsi:type="dcterms:W3CDTF">2026-02-12T20:15:36Z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0x010100BB497A5C79A4ED4A91B54F4D8BC2A8FC</vt:lpwstr>
  </property>
</Properties>
</file>