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18"/>
  </p:notesMasterIdLst>
  <p:handoutMasterIdLst>
    <p:handoutMasterId r:id="rId19"/>
  </p:handoutMasterIdLst>
  <p:sldIdLst>
    <p:sldId id="312" r:id="rId5"/>
    <p:sldId id="304" r:id="rId6"/>
    <p:sldId id="307" r:id="rId7"/>
    <p:sldId id="321" r:id="rId8"/>
    <p:sldId id="320" r:id="rId9"/>
    <p:sldId id="314" r:id="rId10"/>
    <p:sldId id="315" r:id="rId11"/>
    <p:sldId id="281" r:id="rId12"/>
    <p:sldId id="282" r:id="rId13"/>
    <p:sldId id="317" r:id="rId14"/>
    <p:sldId id="319" r:id="rId15"/>
    <p:sldId id="318" r:id="rId16"/>
    <p:sldId id="297" r:id="rId17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88" autoAdjust="0"/>
  </p:normalViewPr>
  <p:slideViewPr>
    <p:cSldViewPr snapToGrid="0" snapToObjects="1">
      <p:cViewPr varScale="1">
        <p:scale>
          <a:sx n="82" d="100"/>
          <a:sy n="82" d="100"/>
        </p:scale>
        <p:origin x="720" y="91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5" d="100"/>
          <a:sy n="25" d="100"/>
        </p:scale>
        <p:origin x="348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pa Cousins" userId="3e3d29a6-4859-4b29-b46a-e2ee9323c41c" providerId="ADAL" clId="{0F795288-57A4-4228-A12B-DDB666FE3488}"/>
    <pc:docChg chg="undo custSel addSld delSld modSld sldOrd">
      <pc:chgData name="Philippa Cousins" userId="3e3d29a6-4859-4b29-b46a-e2ee9323c41c" providerId="ADAL" clId="{0F795288-57A4-4228-A12B-DDB666FE3488}" dt="2026-06-09T07:00:54.088" v="188" actId="1076"/>
      <pc:docMkLst>
        <pc:docMk/>
      </pc:docMkLst>
      <pc:sldChg chg="addSp delSp modSp mod">
        <pc:chgData name="Philippa Cousins" userId="3e3d29a6-4859-4b29-b46a-e2ee9323c41c" providerId="ADAL" clId="{0F795288-57A4-4228-A12B-DDB666FE3488}" dt="2026-06-09T06:59:40.024" v="154" actId="20577"/>
        <pc:sldMkLst>
          <pc:docMk/>
          <pc:sldMk cId="2952923800" sldId="281"/>
        </pc:sldMkLst>
        <pc:spChg chg="mod">
          <ac:chgData name="Philippa Cousins" userId="3e3d29a6-4859-4b29-b46a-e2ee9323c41c" providerId="ADAL" clId="{0F795288-57A4-4228-A12B-DDB666FE3488}" dt="2026-06-09T06:46:41.844" v="72" actId="14100"/>
          <ac:spMkLst>
            <pc:docMk/>
            <pc:sldMk cId="2952923800" sldId="281"/>
            <ac:spMk id="2" creationId="{D53B219B-7E3A-7E84-6386-37313F0CFB09}"/>
          </ac:spMkLst>
        </pc:spChg>
        <pc:spChg chg="mod">
          <ac:chgData name="Philippa Cousins" userId="3e3d29a6-4859-4b29-b46a-e2ee9323c41c" providerId="ADAL" clId="{0F795288-57A4-4228-A12B-DDB666FE3488}" dt="2026-06-09T06:59:40.024" v="154" actId="20577"/>
          <ac:spMkLst>
            <pc:docMk/>
            <pc:sldMk cId="2952923800" sldId="281"/>
            <ac:spMk id="3" creationId="{A2E339BF-E6D7-DD0E-AF02-6813852EE723}"/>
          </ac:spMkLst>
        </pc:spChg>
        <pc:spChg chg="del">
          <ac:chgData name="Philippa Cousins" userId="3e3d29a6-4859-4b29-b46a-e2ee9323c41c" providerId="ADAL" clId="{0F795288-57A4-4228-A12B-DDB666FE3488}" dt="2026-06-09T06:44:23.045" v="58" actId="22"/>
          <ac:spMkLst>
            <pc:docMk/>
            <pc:sldMk cId="2952923800" sldId="281"/>
            <ac:spMk id="5" creationId="{D62AB598-A2F7-8A73-98D1-BA3ABEB977F6}"/>
          </ac:spMkLst>
        </pc:spChg>
        <pc:spChg chg="add del mod">
          <ac:chgData name="Philippa Cousins" userId="3e3d29a6-4859-4b29-b46a-e2ee9323c41c" providerId="ADAL" clId="{0F795288-57A4-4228-A12B-DDB666FE3488}" dt="2026-06-09T06:47:42.371" v="76" actId="931"/>
          <ac:spMkLst>
            <pc:docMk/>
            <pc:sldMk cId="2952923800" sldId="281"/>
            <ac:spMk id="10" creationId="{4FE3E09A-1CB9-EE9F-B65C-0FF92025FD5D}"/>
          </ac:spMkLst>
        </pc:spChg>
        <pc:spChg chg="add del mod">
          <ac:chgData name="Philippa Cousins" userId="3e3d29a6-4859-4b29-b46a-e2ee9323c41c" providerId="ADAL" clId="{0F795288-57A4-4228-A12B-DDB666FE3488}" dt="2026-06-09T06:48:01.762" v="78" actId="931"/>
          <ac:spMkLst>
            <pc:docMk/>
            <pc:sldMk cId="2952923800" sldId="281"/>
            <ac:spMk id="16" creationId="{A946FDB8-A098-8206-0D7C-BB67AA8AAE3F}"/>
          </ac:spMkLst>
        </pc:spChg>
        <pc:picChg chg="add del mod ord">
          <ac:chgData name="Philippa Cousins" userId="3e3d29a6-4859-4b29-b46a-e2ee9323c41c" providerId="ADAL" clId="{0F795288-57A4-4228-A12B-DDB666FE3488}" dt="2026-06-09T06:44:34.894" v="61" actId="478"/>
          <ac:picMkLst>
            <pc:docMk/>
            <pc:sldMk cId="2952923800" sldId="281"/>
            <ac:picMk id="8" creationId="{4BCBA153-70D4-61FE-1EB7-4A5E9B80BD9E}"/>
          </ac:picMkLst>
        </pc:picChg>
        <pc:picChg chg="add del mod">
          <ac:chgData name="Philippa Cousins" userId="3e3d29a6-4859-4b29-b46a-e2ee9323c41c" providerId="ADAL" clId="{0F795288-57A4-4228-A12B-DDB666FE3488}" dt="2026-06-09T06:46:43.785" v="75" actId="22"/>
          <ac:picMkLst>
            <pc:docMk/>
            <pc:sldMk cId="2952923800" sldId="281"/>
            <ac:picMk id="12" creationId="{91229B81-2DC2-E6B0-317E-34ACE73960AE}"/>
          </ac:picMkLst>
        </pc:picChg>
        <pc:picChg chg="add del mod">
          <ac:chgData name="Philippa Cousins" userId="3e3d29a6-4859-4b29-b46a-e2ee9323c41c" providerId="ADAL" clId="{0F795288-57A4-4228-A12B-DDB666FE3488}" dt="2026-06-09T06:47:50.146" v="77" actId="478"/>
          <ac:picMkLst>
            <pc:docMk/>
            <pc:sldMk cId="2952923800" sldId="281"/>
            <ac:picMk id="14" creationId="{CB8DA949-3E8F-A3F4-1926-309D436032FE}"/>
          </ac:picMkLst>
        </pc:picChg>
        <pc:picChg chg="add mod">
          <ac:chgData name="Philippa Cousins" userId="3e3d29a6-4859-4b29-b46a-e2ee9323c41c" providerId="ADAL" clId="{0F795288-57A4-4228-A12B-DDB666FE3488}" dt="2026-06-09T06:48:01.762" v="78" actId="931"/>
          <ac:picMkLst>
            <pc:docMk/>
            <pc:sldMk cId="2952923800" sldId="281"/>
            <ac:picMk id="18" creationId="{34E972AC-2619-5971-C985-3B84ECC8503E}"/>
          </ac:picMkLst>
        </pc:picChg>
      </pc:sldChg>
      <pc:sldChg chg="addSp delSp modSp mod">
        <pc:chgData name="Philippa Cousins" userId="3e3d29a6-4859-4b29-b46a-e2ee9323c41c" providerId="ADAL" clId="{0F795288-57A4-4228-A12B-DDB666FE3488}" dt="2026-06-09T06:49:28.844" v="105" actId="20577"/>
        <pc:sldMkLst>
          <pc:docMk/>
          <pc:sldMk cId="685681062" sldId="282"/>
        </pc:sldMkLst>
        <pc:spChg chg="mod">
          <ac:chgData name="Philippa Cousins" userId="3e3d29a6-4859-4b29-b46a-e2ee9323c41c" providerId="ADAL" clId="{0F795288-57A4-4228-A12B-DDB666FE3488}" dt="2026-06-09T06:49:28.844" v="105" actId="20577"/>
          <ac:spMkLst>
            <pc:docMk/>
            <pc:sldMk cId="685681062" sldId="282"/>
            <ac:spMk id="3" creationId="{75111C33-898C-4414-4665-5136EB6FC126}"/>
          </ac:spMkLst>
        </pc:spChg>
        <pc:picChg chg="add del">
          <ac:chgData name="Philippa Cousins" userId="3e3d29a6-4859-4b29-b46a-e2ee9323c41c" providerId="ADAL" clId="{0F795288-57A4-4228-A12B-DDB666FE3488}" dt="2026-06-09T06:48:52.562" v="85" actId="478"/>
          <ac:picMkLst>
            <pc:docMk/>
            <pc:sldMk cId="685681062" sldId="282"/>
            <ac:picMk id="4" creationId="{2691CB43-8389-00C2-6231-5EE1F73457F3}"/>
          </ac:picMkLst>
        </pc:picChg>
        <pc:picChg chg="add mod">
          <ac:chgData name="Philippa Cousins" userId="3e3d29a6-4859-4b29-b46a-e2ee9323c41c" providerId="ADAL" clId="{0F795288-57A4-4228-A12B-DDB666FE3488}" dt="2026-06-09T06:49:14.929" v="90" actId="1076"/>
          <ac:picMkLst>
            <pc:docMk/>
            <pc:sldMk cId="685681062" sldId="282"/>
            <ac:picMk id="6" creationId="{5FE1858A-E5C6-5EDE-9158-5702A95E7D03}"/>
          </ac:picMkLst>
        </pc:picChg>
      </pc:sldChg>
      <pc:sldChg chg="delSp mod">
        <pc:chgData name="Philippa Cousins" userId="3e3d29a6-4859-4b29-b46a-e2ee9323c41c" providerId="ADAL" clId="{0F795288-57A4-4228-A12B-DDB666FE3488}" dt="2026-06-09T06:57:01.908" v="151" actId="21"/>
        <pc:sldMkLst>
          <pc:docMk/>
          <pc:sldMk cId="1973173046" sldId="297"/>
        </pc:sldMkLst>
        <pc:spChg chg="del">
          <ac:chgData name="Philippa Cousins" userId="3e3d29a6-4859-4b29-b46a-e2ee9323c41c" providerId="ADAL" clId="{0F795288-57A4-4228-A12B-DDB666FE3488}" dt="2026-06-09T06:57:01.908" v="151" actId="21"/>
          <ac:spMkLst>
            <pc:docMk/>
            <pc:sldMk cId="1973173046" sldId="297"/>
            <ac:spMk id="3" creationId="{D8B5CEF2-E667-BBB5-2EA6-C06F93B6DE12}"/>
          </ac:spMkLst>
        </pc:spChg>
      </pc:sldChg>
      <pc:sldChg chg="modSp mod">
        <pc:chgData name="Philippa Cousins" userId="3e3d29a6-4859-4b29-b46a-e2ee9323c41c" providerId="ADAL" clId="{0F795288-57A4-4228-A12B-DDB666FE3488}" dt="2026-06-07T19:36:27.726" v="48" actId="20577"/>
        <pc:sldMkLst>
          <pc:docMk/>
          <pc:sldMk cId="3913219759" sldId="304"/>
        </pc:sldMkLst>
        <pc:spChg chg="mod">
          <ac:chgData name="Philippa Cousins" userId="3e3d29a6-4859-4b29-b46a-e2ee9323c41c" providerId="ADAL" clId="{0F795288-57A4-4228-A12B-DDB666FE3488}" dt="2026-06-07T19:36:27.726" v="48" actId="20577"/>
          <ac:spMkLst>
            <pc:docMk/>
            <pc:sldMk cId="3913219759" sldId="304"/>
            <ac:spMk id="3" creationId="{D4D22962-3C7F-E480-5C35-7F4860A098E1}"/>
          </ac:spMkLst>
        </pc:spChg>
      </pc:sldChg>
      <pc:sldChg chg="addSp delSp modSp mod">
        <pc:chgData name="Philippa Cousins" userId="3e3d29a6-4859-4b29-b46a-e2ee9323c41c" providerId="ADAL" clId="{0F795288-57A4-4228-A12B-DDB666FE3488}" dt="2026-06-09T06:58:43.509" v="153" actId="20577"/>
        <pc:sldMkLst>
          <pc:docMk/>
          <pc:sldMk cId="1941619646" sldId="317"/>
        </pc:sldMkLst>
        <pc:spChg chg="add del mod">
          <ac:chgData name="Philippa Cousins" userId="3e3d29a6-4859-4b29-b46a-e2ee9323c41c" providerId="ADAL" clId="{0F795288-57A4-4228-A12B-DDB666FE3488}" dt="2026-06-09T06:48:27.128" v="80" actId="931"/>
          <ac:spMkLst>
            <pc:docMk/>
            <pc:sldMk cId="1941619646" sldId="317"/>
            <ac:spMk id="7" creationId="{0A69E6F5-CB60-D07B-4D70-2AC902A73685}"/>
          </ac:spMkLst>
        </pc:spChg>
        <pc:spChg chg="add del mod">
          <ac:chgData name="Philippa Cousins" userId="3e3d29a6-4859-4b29-b46a-e2ee9323c41c" providerId="ADAL" clId="{0F795288-57A4-4228-A12B-DDB666FE3488}" dt="2026-06-09T06:49:43.073" v="106" actId="931"/>
          <ac:spMkLst>
            <pc:docMk/>
            <pc:sldMk cId="1941619646" sldId="317"/>
            <ac:spMk id="12" creationId="{A05D41DD-540B-695C-E929-5FFED3B78C2E}"/>
          </ac:spMkLst>
        </pc:spChg>
        <pc:spChg chg="mod">
          <ac:chgData name="Philippa Cousins" userId="3e3d29a6-4859-4b29-b46a-e2ee9323c41c" providerId="ADAL" clId="{0F795288-57A4-4228-A12B-DDB666FE3488}" dt="2026-06-09T06:58:43.509" v="153" actId="20577"/>
          <ac:spMkLst>
            <pc:docMk/>
            <pc:sldMk cId="1941619646" sldId="317"/>
            <ac:spMk id="14" creationId="{749C7CD1-A9AA-49E3-6734-AD9546F2DF5B}"/>
          </ac:spMkLst>
        </pc:spChg>
        <pc:picChg chg="add del mod">
          <ac:chgData name="Philippa Cousins" userId="3e3d29a6-4859-4b29-b46a-e2ee9323c41c" providerId="ADAL" clId="{0F795288-57A4-4228-A12B-DDB666FE3488}" dt="2026-06-09T06:48:42.444" v="83" actId="478"/>
          <ac:picMkLst>
            <pc:docMk/>
            <pc:sldMk cId="1941619646" sldId="317"/>
            <ac:picMk id="9" creationId="{01072273-D327-34DA-5AF6-B7026B060F52}"/>
          </ac:picMkLst>
        </pc:picChg>
        <pc:picChg chg="del">
          <ac:chgData name="Philippa Cousins" userId="3e3d29a6-4859-4b29-b46a-e2ee9323c41c" providerId="ADAL" clId="{0F795288-57A4-4228-A12B-DDB666FE3488}" dt="2026-06-09T06:48:09.564" v="79" actId="478"/>
          <ac:picMkLst>
            <pc:docMk/>
            <pc:sldMk cId="1941619646" sldId="317"/>
            <ac:picMk id="10" creationId="{DD0A0899-5B02-CEB5-E5DD-448B169C2377}"/>
          </ac:picMkLst>
        </pc:picChg>
        <pc:picChg chg="add mod">
          <ac:chgData name="Philippa Cousins" userId="3e3d29a6-4859-4b29-b46a-e2ee9323c41c" providerId="ADAL" clId="{0F795288-57A4-4228-A12B-DDB666FE3488}" dt="2026-06-09T06:49:43.073" v="106" actId="931"/>
          <ac:picMkLst>
            <pc:docMk/>
            <pc:sldMk cId="1941619646" sldId="317"/>
            <ac:picMk id="16" creationId="{E4AE8AC4-947F-045B-F88F-820CF86CE79B}"/>
          </ac:picMkLst>
        </pc:picChg>
      </pc:sldChg>
      <pc:sldChg chg="addSp delSp modSp mod ord">
        <pc:chgData name="Philippa Cousins" userId="3e3d29a6-4859-4b29-b46a-e2ee9323c41c" providerId="ADAL" clId="{0F795288-57A4-4228-A12B-DDB666FE3488}" dt="2026-06-09T06:55:42.403" v="143" actId="313"/>
        <pc:sldMkLst>
          <pc:docMk/>
          <pc:sldMk cId="4072101725" sldId="318"/>
        </pc:sldMkLst>
        <pc:spChg chg="mod">
          <ac:chgData name="Philippa Cousins" userId="3e3d29a6-4859-4b29-b46a-e2ee9323c41c" providerId="ADAL" clId="{0F795288-57A4-4228-A12B-DDB666FE3488}" dt="2026-06-09T06:55:42.403" v="143" actId="313"/>
          <ac:spMkLst>
            <pc:docMk/>
            <pc:sldMk cId="4072101725" sldId="318"/>
            <ac:spMk id="4" creationId="{ACE55D3D-AA24-CF53-6679-29B3C83F7646}"/>
          </ac:spMkLst>
        </pc:spChg>
        <pc:spChg chg="add del mod">
          <ac:chgData name="Philippa Cousins" userId="3e3d29a6-4859-4b29-b46a-e2ee9323c41c" providerId="ADAL" clId="{0F795288-57A4-4228-A12B-DDB666FE3488}" dt="2026-06-09T06:50:07.902" v="108" actId="931"/>
          <ac:spMkLst>
            <pc:docMk/>
            <pc:sldMk cId="4072101725" sldId="318"/>
            <ac:spMk id="6" creationId="{FE1AE453-A720-9EEC-EC66-05DE66E685F2}"/>
          </ac:spMkLst>
        </pc:spChg>
        <pc:picChg chg="del">
          <ac:chgData name="Philippa Cousins" userId="3e3d29a6-4859-4b29-b46a-e2ee9323c41c" providerId="ADAL" clId="{0F795288-57A4-4228-A12B-DDB666FE3488}" dt="2026-06-09T06:49:51.279" v="107" actId="478"/>
          <ac:picMkLst>
            <pc:docMk/>
            <pc:sldMk cId="4072101725" sldId="318"/>
            <ac:picMk id="7" creationId="{C570EB79-053B-0283-9D2D-6266701EEDDD}"/>
          </ac:picMkLst>
        </pc:picChg>
        <pc:picChg chg="add mod">
          <ac:chgData name="Philippa Cousins" userId="3e3d29a6-4859-4b29-b46a-e2ee9323c41c" providerId="ADAL" clId="{0F795288-57A4-4228-A12B-DDB666FE3488}" dt="2026-06-09T06:50:07.902" v="108" actId="931"/>
          <ac:picMkLst>
            <pc:docMk/>
            <pc:sldMk cId="4072101725" sldId="318"/>
            <ac:picMk id="9" creationId="{0F04A12E-0BB2-2A83-3FAC-3D3815954B92}"/>
          </ac:picMkLst>
        </pc:picChg>
      </pc:sldChg>
      <pc:sldChg chg="addSp modSp">
        <pc:chgData name="Philippa Cousins" userId="3e3d29a6-4859-4b29-b46a-e2ee9323c41c" providerId="ADAL" clId="{0F795288-57A4-4228-A12B-DDB666FE3488}" dt="2026-06-09T06:56:54.446" v="150" actId="14100"/>
        <pc:sldMkLst>
          <pc:docMk/>
          <pc:sldMk cId="3969996159" sldId="319"/>
        </pc:sldMkLst>
        <pc:picChg chg="add mod">
          <ac:chgData name="Philippa Cousins" userId="3e3d29a6-4859-4b29-b46a-e2ee9323c41c" providerId="ADAL" clId="{0F795288-57A4-4228-A12B-DDB666FE3488}" dt="2026-06-09T06:56:24.995" v="146" actId="14100"/>
          <ac:picMkLst>
            <pc:docMk/>
            <pc:sldMk cId="3969996159" sldId="319"/>
            <ac:picMk id="2050" creationId="{B01942BD-5B41-3CD6-338E-BF0D3F690D01}"/>
          </ac:picMkLst>
        </pc:picChg>
        <pc:picChg chg="add mod">
          <ac:chgData name="Philippa Cousins" userId="3e3d29a6-4859-4b29-b46a-e2ee9323c41c" providerId="ADAL" clId="{0F795288-57A4-4228-A12B-DDB666FE3488}" dt="2026-06-09T06:56:54.446" v="150" actId="14100"/>
          <ac:picMkLst>
            <pc:docMk/>
            <pc:sldMk cId="3969996159" sldId="319"/>
            <ac:picMk id="2052" creationId="{4833AFC3-FD5D-3B71-69CA-772624D6FE74}"/>
          </ac:picMkLst>
        </pc:picChg>
      </pc:sldChg>
      <pc:sldChg chg="modSp new mod ord">
        <pc:chgData name="Philippa Cousins" userId="3e3d29a6-4859-4b29-b46a-e2ee9323c41c" providerId="ADAL" clId="{0F795288-57A4-4228-A12B-DDB666FE3488}" dt="2026-06-07T19:35:16.770" v="24" actId="5793"/>
        <pc:sldMkLst>
          <pc:docMk/>
          <pc:sldMk cId="2312737642" sldId="320"/>
        </pc:sldMkLst>
        <pc:spChg chg="mod">
          <ac:chgData name="Philippa Cousins" userId="3e3d29a6-4859-4b29-b46a-e2ee9323c41c" providerId="ADAL" clId="{0F795288-57A4-4228-A12B-DDB666FE3488}" dt="2026-06-07T19:35:12.071" v="23" actId="20577"/>
          <ac:spMkLst>
            <pc:docMk/>
            <pc:sldMk cId="2312737642" sldId="320"/>
            <ac:spMk id="2" creationId="{684ED62D-6B53-FC1A-59CD-63124107A209}"/>
          </ac:spMkLst>
        </pc:spChg>
        <pc:spChg chg="mod">
          <ac:chgData name="Philippa Cousins" userId="3e3d29a6-4859-4b29-b46a-e2ee9323c41c" providerId="ADAL" clId="{0F795288-57A4-4228-A12B-DDB666FE3488}" dt="2026-06-07T19:35:16.770" v="24" actId="5793"/>
          <ac:spMkLst>
            <pc:docMk/>
            <pc:sldMk cId="2312737642" sldId="320"/>
            <ac:spMk id="3" creationId="{D5CCAC4B-60F0-1818-AFD0-2701BB9BA15A}"/>
          </ac:spMkLst>
        </pc:spChg>
      </pc:sldChg>
      <pc:sldChg chg="new del">
        <pc:chgData name="Philippa Cousins" userId="3e3d29a6-4859-4b29-b46a-e2ee9323c41c" providerId="ADAL" clId="{0F795288-57A4-4228-A12B-DDB666FE3488}" dt="2026-06-07T19:34:41.218" v="1" actId="680"/>
        <pc:sldMkLst>
          <pc:docMk/>
          <pc:sldMk cId="3897250048" sldId="320"/>
        </pc:sldMkLst>
      </pc:sldChg>
      <pc:sldChg chg="addSp delSp modSp new mod ord">
        <pc:chgData name="Philippa Cousins" userId="3e3d29a6-4859-4b29-b46a-e2ee9323c41c" providerId="ADAL" clId="{0F795288-57A4-4228-A12B-DDB666FE3488}" dt="2026-06-09T07:00:54.088" v="188" actId="1076"/>
        <pc:sldMkLst>
          <pc:docMk/>
          <pc:sldMk cId="3072107918" sldId="321"/>
        </pc:sldMkLst>
        <pc:spChg chg="del">
          <ac:chgData name="Philippa Cousins" userId="3e3d29a6-4859-4b29-b46a-e2ee9323c41c" providerId="ADAL" clId="{0F795288-57A4-4228-A12B-DDB666FE3488}" dt="2026-06-09T06:43:14.314" v="53" actId="21"/>
          <ac:spMkLst>
            <pc:docMk/>
            <pc:sldMk cId="3072107918" sldId="321"/>
            <ac:spMk id="2" creationId="{295A89A2-A1DB-00F4-45AF-5168AB52BAFE}"/>
          </ac:spMkLst>
        </pc:spChg>
        <pc:spChg chg="del">
          <ac:chgData name="Philippa Cousins" userId="3e3d29a6-4859-4b29-b46a-e2ee9323c41c" providerId="ADAL" clId="{0F795288-57A4-4228-A12B-DDB666FE3488}" dt="2026-06-09T06:43:10.559" v="52" actId="22"/>
          <ac:spMkLst>
            <pc:docMk/>
            <pc:sldMk cId="3072107918" sldId="321"/>
            <ac:spMk id="3" creationId="{FFC88627-F098-35D5-ADE4-2B2F02EB0F11}"/>
          </ac:spMkLst>
        </pc:spChg>
        <pc:spChg chg="add mod">
          <ac:chgData name="Philippa Cousins" userId="3e3d29a6-4859-4b29-b46a-e2ee9323c41c" providerId="ADAL" clId="{0F795288-57A4-4228-A12B-DDB666FE3488}" dt="2026-06-09T07:00:54.088" v="188" actId="1076"/>
          <ac:spMkLst>
            <pc:docMk/>
            <pc:sldMk cId="3072107918" sldId="321"/>
            <ac:spMk id="7" creationId="{2A75E503-E568-6720-69D2-BC4AD0B3A810}"/>
          </ac:spMkLst>
        </pc:spChg>
        <pc:picChg chg="add mod ord">
          <ac:chgData name="Philippa Cousins" userId="3e3d29a6-4859-4b29-b46a-e2ee9323c41c" providerId="ADAL" clId="{0F795288-57A4-4228-A12B-DDB666FE3488}" dt="2026-06-09T06:43:31.811" v="57" actId="14100"/>
          <ac:picMkLst>
            <pc:docMk/>
            <pc:sldMk cId="3072107918" sldId="321"/>
            <ac:picMk id="6" creationId="{9D52B679-A36E-B39B-119C-01B85A84EF99}"/>
          </ac:picMkLst>
        </pc:picChg>
      </pc:sldChg>
      <pc:sldChg chg="new del">
        <pc:chgData name="Philippa Cousins" userId="3e3d29a6-4859-4b29-b46a-e2ee9323c41c" providerId="ADAL" clId="{0F795288-57A4-4228-A12B-DDB666FE3488}" dt="2026-06-09T06:48:56.607" v="87" actId="680"/>
        <pc:sldMkLst>
          <pc:docMk/>
          <pc:sldMk cId="2888798454" sldId="32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70FB6-164E-0840-A35B-09E9F3D45F76}" type="datetimeyyyy">
              <a:rPr lang="en-US" smtClean="0"/>
              <a:t>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D0AB-C59E-4A46-83D3-F07787446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4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7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42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3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Image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/>
          <a:lstStyle>
            <a:lvl1pPr algn="ctr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0"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ctiveuniform.org/case-study-grimes-dyke-primary-school-leed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KVHQY6ls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9790" y="810227"/>
            <a:ext cx="6392421" cy="3831221"/>
          </a:xfrm>
        </p:spPr>
        <p:txBody>
          <a:bodyPr anchor="ctr"/>
          <a:lstStyle/>
          <a:p>
            <a:r>
              <a:rPr lang="en-US" dirty="0"/>
              <a:t>Active Wear </a:t>
            </a:r>
            <a:br>
              <a:rPr lang="en-US" dirty="0"/>
            </a:br>
            <a:br>
              <a:rPr lang="en-US" dirty="0"/>
            </a:br>
            <a:r>
              <a:rPr lang="en-US" sz="1600" dirty="0"/>
              <a:t>Parent/Carer Meeting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9</a:t>
            </a:r>
            <a:r>
              <a:rPr lang="en-US" sz="1600" baseline="30000" dirty="0"/>
              <a:t>th</a:t>
            </a:r>
            <a:r>
              <a:rPr lang="en-US" sz="1600" dirty="0"/>
              <a:t> June 2026</a:t>
            </a:r>
          </a:p>
        </p:txBody>
      </p:sp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5F2D4-C20E-BEBC-1CCF-4449B045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7631709" cy="1091627"/>
          </a:xfrm>
        </p:spPr>
        <p:txBody>
          <a:bodyPr/>
          <a:lstStyle/>
          <a:p>
            <a:r>
              <a:rPr lang="en-US" dirty="0"/>
              <a:t>Financial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49C7CD1-A9AA-49E3-6734-AD9546F2DF5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4399" y="2303463"/>
            <a:ext cx="7631709" cy="414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 additional uniform to purchase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 no logo then cheap items which would not impact if get dirty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Wellingtons where children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CE1B8-1C92-D6D2-444B-652DB90E8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4AE8AC4-947F-045B-F88F-820CF86CE7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3775" r="137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161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3" y="1089213"/>
            <a:ext cx="9879437" cy="980844"/>
          </a:xfrm>
        </p:spPr>
        <p:txBody>
          <a:bodyPr/>
          <a:lstStyle/>
          <a:p>
            <a:r>
              <a:rPr lang="en-US" dirty="0"/>
              <a:t>Safeguarding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CC342-9FD1-7055-EAAC-008DC851B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0564" y="2331958"/>
            <a:ext cx="9356922" cy="3704266"/>
          </a:xfrm>
        </p:spPr>
        <p:txBody>
          <a:bodyPr/>
          <a:lstStyle/>
          <a:p>
            <a:r>
              <a:rPr lang="en-US" dirty="0"/>
              <a:t>Lots more activities so children will be physically active</a:t>
            </a:r>
          </a:p>
          <a:p>
            <a:endParaRPr lang="en-US" dirty="0"/>
          </a:p>
          <a:p>
            <a:r>
              <a:rPr lang="en-US" dirty="0"/>
              <a:t>When spinning and twirling on items then don’t want children in skirts.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050" name="Picture 2" descr="Free Photos | A child spinning forward ...">
            <a:extLst>
              <a:ext uri="{FF2B5EF4-FFF2-40B4-BE49-F238E27FC236}">
                <a16:creationId xmlns:a16="http://schemas.microsoft.com/office/drawing/2014/main" id="{B01942BD-5B41-3CD6-338E-BF0D3F69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73" y="3952376"/>
            <a:ext cx="3252011" cy="2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PAL | Holmer Lake Primary School">
            <a:extLst>
              <a:ext uri="{FF2B5EF4-FFF2-40B4-BE49-F238E27FC236}">
                <a16:creationId xmlns:a16="http://schemas.microsoft.com/office/drawing/2014/main" id="{4833AFC3-FD5D-3B71-69CA-772624D6F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3778898"/>
            <a:ext cx="3705446" cy="296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99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43EC8A-1733-CCF7-081F-EB4667CB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/>
          <a:lstStyle/>
          <a:p>
            <a:r>
              <a:rPr lang="en-US" dirty="0"/>
              <a:t>Speaking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55D3D-AA24-CF53-6679-29B3C83F764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4400" y="2331791"/>
            <a:ext cx="6903076" cy="3721817"/>
          </a:xfrm>
        </p:spPr>
        <p:txBody>
          <a:bodyPr>
            <a:normAutofit lnSpcReduction="10000"/>
          </a:bodyPr>
          <a:lstStyle/>
          <a:p>
            <a:pPr algn="l" fontAlgn="base"/>
            <a:b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 tooltip="https://activeuniform.org/case-study-grimes-dyke-primary-school-leeds/"/>
              </a:rPr>
              <a:t>https://activeuniform.org/case-study-grimes-dyke-primary-school-leeds/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case study </a:t>
            </a:r>
          </a:p>
          <a:p>
            <a:pPr algn="l" fontAlgn="base"/>
            <a:endParaRPr lang="en-GB" sz="18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l" fontAlgn="base"/>
            <a:r>
              <a:rPr lang="en-GB" sz="1400" b="0" i="0" dirty="0">
                <a:solidFill>
                  <a:srgbClr val="52493F"/>
                </a:solidFill>
                <a:effectLst/>
                <a:latin typeface="Fustat"/>
              </a:rPr>
              <a:t>“The children and staff are far happier!” </a:t>
            </a:r>
          </a:p>
          <a:p>
            <a:pPr algn="l" fontAlgn="base"/>
            <a:endParaRPr lang="en-GB" sz="1400" dirty="0">
              <a:solidFill>
                <a:srgbClr val="52493F"/>
              </a:solidFill>
              <a:latin typeface="Fustat"/>
            </a:endParaRPr>
          </a:p>
          <a:p>
            <a:pPr algn="l" fontAlgn="base"/>
            <a:r>
              <a:rPr lang="en-GB" sz="1400" b="0" i="0" dirty="0">
                <a:solidFill>
                  <a:srgbClr val="52493F"/>
                </a:solidFill>
                <a:effectLst/>
                <a:latin typeface="Fustat"/>
              </a:rPr>
              <a:t>“The curriculum is much more flexible allowing teachers to plan active lessons as well as in the moment activities without worrying about children in skirts and school shoes.”</a:t>
            </a:r>
          </a:p>
          <a:p>
            <a:pPr algn="l" fontAlgn="base"/>
            <a:endParaRPr lang="en-GB" sz="1400" dirty="0">
              <a:solidFill>
                <a:srgbClr val="52493F"/>
              </a:solidFill>
              <a:latin typeface="Fustat"/>
            </a:endParaRPr>
          </a:p>
          <a:p>
            <a:pPr algn="l"/>
            <a:r>
              <a:rPr lang="en-GB" sz="1400" b="0" i="0" dirty="0">
                <a:solidFill>
                  <a:srgbClr val="52493F"/>
                </a:solidFill>
                <a:effectLst/>
                <a:latin typeface="Fustat"/>
              </a:rPr>
              <a:t>“Children grow up far too quickly in a world with external online pressures and once they move on to high school we have lost them to mini adults – they are 11! If you only get 10 years of your life to be a child then it’s my job to protect that right and not to prepare them for high school. ”</a:t>
            </a:r>
          </a:p>
          <a:p>
            <a:pPr algn="l"/>
            <a:endParaRPr lang="en-GB" sz="1400" b="0" i="0" dirty="0">
              <a:solidFill>
                <a:srgbClr val="52493F"/>
              </a:solidFill>
              <a:effectLst/>
              <a:latin typeface="Fustat"/>
            </a:endParaRPr>
          </a:p>
          <a:p>
            <a:pPr algn="l"/>
            <a:r>
              <a:rPr lang="en-GB" sz="1400" dirty="0">
                <a:solidFill>
                  <a:srgbClr val="52493F"/>
                </a:solidFill>
                <a:latin typeface="Fustat"/>
              </a:rPr>
              <a:t>“</a:t>
            </a:r>
            <a:r>
              <a:rPr lang="en-GB" sz="1400" b="0" i="0" dirty="0">
                <a:solidFill>
                  <a:srgbClr val="52493F"/>
                </a:solidFill>
                <a:effectLst/>
                <a:latin typeface="Fustat"/>
              </a:rPr>
              <a:t>In order to thrive as a child you need to be able to play and to do this freely, without limitations, you need to be dressed to move. We would never go back to a formal uniform; it would limit us in what we are trying to achieve. ”</a:t>
            </a:r>
          </a:p>
          <a:p>
            <a:pPr algn="l" fontAlgn="base"/>
            <a:r>
              <a:rPr lang="en-GB" sz="1400" b="0" i="0" dirty="0">
                <a:solidFill>
                  <a:srgbClr val="52493F"/>
                </a:solidFill>
                <a:effectLst/>
                <a:latin typeface="Fustat"/>
              </a:rPr>
              <a:t> </a:t>
            </a:r>
            <a:endParaRPr lang="en-GB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9D854-FB65-0E93-CFE2-041F7C41D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F04A12E-0BB2-2A83-3FAC-3D3815954B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9562" b="9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101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22C5-0C9E-B582-A8FE-B45E70A0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849782"/>
            <a:ext cx="5715000" cy="2727709"/>
          </a:xfrm>
        </p:spPr>
        <p:txBody>
          <a:bodyPr/>
          <a:lstStyle/>
          <a:p>
            <a:r>
              <a:rPr lang="en-US" dirty="0"/>
              <a:t>Thank </a:t>
            </a:r>
            <a:br>
              <a:rPr lang="en-US" dirty="0"/>
            </a:br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6583680" cy="153135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34640"/>
            <a:ext cx="6583680" cy="32073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Rationale</a:t>
            </a:r>
          </a:p>
          <a:p>
            <a:r>
              <a:rPr lang="en-US" dirty="0"/>
              <a:t>Class of 2035</a:t>
            </a:r>
          </a:p>
          <a:p>
            <a:r>
              <a:rPr lang="en-US" dirty="0"/>
              <a:t>Proposed uniform</a:t>
            </a:r>
          </a:p>
          <a:p>
            <a:r>
              <a:rPr lang="en-US" dirty="0"/>
              <a:t>Expectations</a:t>
            </a:r>
          </a:p>
          <a:p>
            <a:r>
              <a:rPr lang="en-US" dirty="0"/>
              <a:t>Identity</a:t>
            </a:r>
          </a:p>
          <a:p>
            <a:r>
              <a:rPr lang="en-US" dirty="0"/>
              <a:t>Financial</a:t>
            </a:r>
          </a:p>
          <a:p>
            <a:r>
              <a:rPr lang="en-US" dirty="0"/>
              <a:t>Impact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441" y="1061623"/>
            <a:ext cx="5723586" cy="4739104"/>
          </a:xfrm>
        </p:spPr>
        <p:txBody>
          <a:bodyPr/>
          <a:lstStyle/>
          <a:p>
            <a:pPr algn="l" rtl="0"/>
            <a:br>
              <a:rPr lang="en-GB" dirty="0">
                <a:effectLst/>
              </a:rPr>
            </a:br>
            <a:br>
              <a:rPr lang="en-GB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br>
              <a:rPr lang="en-GB" dirty="0">
                <a:effectLst/>
              </a:rPr>
            </a:br>
            <a:r>
              <a:rPr lang="en-US" dirty="0"/>
              <a:t>Rationale</a:t>
            </a:r>
            <a:br>
              <a:rPr lang="en-US" dirty="0"/>
            </a:br>
            <a:br>
              <a:rPr lang="en-GB" dirty="0">
                <a:effectLst/>
              </a:rPr>
            </a:br>
            <a:r>
              <a:rPr lang="en-GB" sz="1600" dirty="0">
                <a:solidFill>
                  <a:schemeClr val="tx1"/>
                </a:solidFill>
              </a:rPr>
              <a:t>- Adopt Opal Strategy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- Children more active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- Children taking more ‘risks’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- children more comfortable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- improved consistency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- Class of 2035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000" dirty="0">
                <a:solidFill>
                  <a:schemeClr val="tx1"/>
                </a:solidFill>
              </a:rPr>
              <a:t>https://www.youthsporttrust.org/research-listings/research/class-of-2035</a:t>
            </a:r>
            <a:br>
              <a:rPr lang="en-GB" sz="10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br>
              <a: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B5EA824-DD71-179A-4D04-9979BEB18E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212" b="1212"/>
          <a:stretch>
            <a:fillRect/>
          </a:stretch>
        </p:blipFill>
        <p:spPr>
          <a:xfrm>
            <a:off x="443345" y="195942"/>
            <a:ext cx="4344695" cy="64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52B679-A36E-B39B-119C-01B85A84E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35762" y="0"/>
            <a:ext cx="9656238" cy="67926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60EDF-DFCC-81FE-BEE2-B33FD32255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5E503-E568-6720-69D2-BC4AD0B3A810}"/>
              </a:ext>
            </a:extLst>
          </p:cNvPr>
          <p:cNvSpPr txBox="1"/>
          <p:nvPr/>
        </p:nvSpPr>
        <p:spPr>
          <a:xfrm>
            <a:off x="287084" y="2521059"/>
            <a:ext cx="22486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Proposed Opal upper </a:t>
            </a:r>
          </a:p>
          <a:p>
            <a:r>
              <a:rPr lang="en-GB" sz="2800" dirty="0">
                <a:latin typeface="+mj-lt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307210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D62D-6B53-FC1A-59CD-63124107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 of 2035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CAC4B-60F0-1818-AFD0-2701BB9BA1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b="0" i="0" dirty="0">
                <a:solidFill>
                  <a:srgbClr val="212529"/>
                </a:solidFill>
                <a:effectLst/>
                <a:latin typeface="Gilroy"/>
              </a:rPr>
              <a:t>By 2035, if current trends continue: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12529"/>
                </a:solidFill>
                <a:effectLst/>
                <a:latin typeface="Gilroy"/>
              </a:rPr>
              <a:t>Almost half (48%)</a:t>
            </a:r>
            <a:r>
              <a:rPr lang="en-GB" b="0" i="0" dirty="0">
                <a:solidFill>
                  <a:srgbClr val="212529"/>
                </a:solidFill>
                <a:effectLst/>
                <a:latin typeface="Gilroy"/>
              </a:rPr>
              <a:t> of children will spend three hours or more on screens for entertainment each day, up from 34% in 2025.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12529"/>
                </a:solidFill>
                <a:effectLst/>
                <a:latin typeface="Gilroy"/>
              </a:rPr>
              <a:t>More than a third (34%)</a:t>
            </a:r>
            <a:r>
              <a:rPr lang="en-GB" b="0" i="0" dirty="0">
                <a:solidFill>
                  <a:srgbClr val="212529"/>
                </a:solidFill>
                <a:effectLst/>
                <a:latin typeface="Gilroy"/>
              </a:rPr>
              <a:t> will fail to be active for even 30 minutes a day, well short of the UK’s Chief Medical Officers’ guidance of 60 active minutes.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12529"/>
                </a:solidFill>
                <a:effectLst/>
                <a:latin typeface="Gilroy"/>
              </a:rPr>
              <a:t>Annual Type 2 diabetes diagnoses in children</a:t>
            </a:r>
            <a:r>
              <a:rPr lang="en-GB" b="0" i="0" dirty="0">
                <a:solidFill>
                  <a:srgbClr val="212529"/>
                </a:solidFill>
                <a:effectLst/>
                <a:latin typeface="Gilroy"/>
              </a:rPr>
              <a:t> will double, reaching 500 new cases each year.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12529"/>
                </a:solidFill>
                <a:effectLst/>
                <a:latin typeface="Gilroy"/>
              </a:rPr>
              <a:t>Obesity and mental health disorders</a:t>
            </a:r>
            <a:r>
              <a:rPr lang="en-GB" b="0" i="0" dirty="0">
                <a:solidFill>
                  <a:srgbClr val="212529"/>
                </a:solidFill>
                <a:effectLst/>
                <a:latin typeface="Gilroy"/>
              </a:rPr>
              <a:t> are projected to increase significantly, with more than 180,000 children (24%) classified as clinically obese by 2035.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12529"/>
                </a:solidFill>
                <a:effectLst/>
                <a:latin typeface="Gilroy"/>
              </a:rPr>
              <a:t>Schools will see </a:t>
            </a:r>
            <a:r>
              <a:rPr lang="en-GB" b="1" i="0" dirty="0">
                <a:solidFill>
                  <a:srgbClr val="212529"/>
                </a:solidFill>
                <a:effectLst/>
                <a:latin typeface="Gilroy"/>
              </a:rPr>
              <a:t>declining attendance, engagement, and belonging</a:t>
            </a:r>
            <a:r>
              <a:rPr lang="en-GB" b="0" i="0" dirty="0">
                <a:solidFill>
                  <a:srgbClr val="212529"/>
                </a:solidFill>
                <a:effectLst/>
                <a:latin typeface="Gilroy"/>
              </a:rPr>
              <a:t> among the least active pupils.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F8883-5577-29A3-64AF-61E6872A9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737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0199-C129-11F0-56F2-2D1AED21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809" y="1057274"/>
            <a:ext cx="7043617" cy="2520217"/>
          </a:xfrm>
        </p:spPr>
        <p:txBody>
          <a:bodyPr/>
          <a:lstStyle/>
          <a:p>
            <a:r>
              <a:rPr lang="en-US" dirty="0"/>
              <a:t>Video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AEC4F-E711-8552-9C34-82C1514A1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D6BDC-E008-6AB7-55A1-46ED9BCF054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364808" y="3808750"/>
            <a:ext cx="7043618" cy="2233233"/>
          </a:xfrm>
        </p:spPr>
        <p:txBody>
          <a:bodyPr/>
          <a:lstStyle/>
          <a:p>
            <a:pPr algn="l" fontAlgn="base"/>
            <a:r>
              <a:rPr lang="en-GB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 tooltip="https://www.youtube.com/watch?v=DzKVHQY6lsQ"/>
              </a:rPr>
              <a:t>https://www.youtube.com/watch?v=DzKVHQY6lsQ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Active Uniform video for parents/carers</a:t>
            </a:r>
          </a:p>
        </p:txBody>
      </p:sp>
    </p:spTree>
    <p:extLst>
      <p:ext uri="{BB962C8B-B14F-4D97-AF65-F5344CB8AC3E}">
        <p14:creationId xmlns:p14="http://schemas.microsoft.com/office/powerpoint/2010/main" val="113171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34635"/>
            <a:ext cx="7796464" cy="1222385"/>
          </a:xfrm>
        </p:spPr>
        <p:txBody>
          <a:bodyPr/>
          <a:lstStyle/>
          <a:p>
            <a:r>
              <a:rPr lang="en-US" dirty="0"/>
              <a:t>Proposed Uniform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AEF9954A-E263-8A7E-58B1-4D03F7D1B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2303028"/>
            <a:ext cx="7137918" cy="3720337"/>
          </a:xfrm>
        </p:spPr>
        <p:txBody>
          <a:bodyPr>
            <a:normAutofit/>
          </a:bodyPr>
          <a:lstStyle/>
          <a:p>
            <a:r>
              <a:rPr lang="en-US" dirty="0"/>
              <a:t>Red polo t-shirt (school logo but not essential)</a:t>
            </a:r>
          </a:p>
          <a:p>
            <a:r>
              <a:rPr lang="en-US" dirty="0"/>
              <a:t>Red cardigan/jumper (school logo but not essential)</a:t>
            </a:r>
          </a:p>
          <a:p>
            <a:r>
              <a:rPr lang="en-US" dirty="0"/>
              <a:t>Black jogging bottoms/legging/shorts/skort (no designer logos on them just plain black)</a:t>
            </a:r>
          </a:p>
          <a:p>
            <a:r>
              <a:rPr lang="en-US" dirty="0"/>
              <a:t>Black trainers (no designer logos on them just plain black)</a:t>
            </a:r>
          </a:p>
          <a:p>
            <a:r>
              <a:rPr lang="en-US" dirty="0"/>
              <a:t>Wellington boots (children will be out and on the grass in nearly all weathers)</a:t>
            </a:r>
          </a:p>
          <a:p>
            <a:r>
              <a:rPr lang="en-US" dirty="0"/>
              <a:t>Coat</a:t>
            </a:r>
          </a:p>
          <a:p>
            <a:r>
              <a:rPr lang="en-US" dirty="0"/>
              <a:t>Water Bottle</a:t>
            </a:r>
          </a:p>
          <a:p>
            <a:r>
              <a:rPr lang="en-US" dirty="0"/>
              <a:t>Book bag </a:t>
            </a:r>
          </a:p>
        </p:txBody>
      </p:sp>
    </p:spTree>
    <p:extLst>
      <p:ext uri="{BB962C8B-B14F-4D97-AF65-F5344CB8AC3E}">
        <p14:creationId xmlns:p14="http://schemas.microsoft.com/office/powerpoint/2010/main" val="246859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5"/>
            <a:ext cx="5259554" cy="2495028"/>
          </a:xfrm>
        </p:spPr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808750"/>
            <a:ext cx="5259554" cy="2233233"/>
          </a:xfrm>
        </p:spPr>
        <p:txBody>
          <a:bodyPr/>
          <a:lstStyle/>
          <a:p>
            <a:r>
              <a:rPr lang="en-US" dirty="0"/>
              <a:t>Maintain high expectations</a:t>
            </a:r>
          </a:p>
          <a:p>
            <a:endParaRPr lang="en-US" dirty="0"/>
          </a:p>
          <a:p>
            <a:r>
              <a:rPr lang="en-US" dirty="0"/>
              <a:t>No compromise on </a:t>
            </a:r>
            <a:r>
              <a:rPr lang="en-US" dirty="0" err="1"/>
              <a:t>behaviour</a:t>
            </a:r>
            <a:r>
              <a:rPr lang="en-US" dirty="0"/>
              <a:t> expectations</a:t>
            </a:r>
          </a:p>
          <a:p>
            <a:endParaRPr lang="en-US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4E972AC-2619-5971-C985-3B84ECC8503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069" r="50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565" y="1057274"/>
            <a:ext cx="7965461" cy="994164"/>
          </a:xfrm>
        </p:spPr>
        <p:txBody>
          <a:bodyPr/>
          <a:lstStyle/>
          <a:p>
            <a:r>
              <a:rPr lang="en-US" dirty="0"/>
              <a:t>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11C33-898C-4414-4665-5136EB6FC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0565" y="2303029"/>
            <a:ext cx="7965460" cy="34976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All children will have the same uniform </a:t>
            </a:r>
          </a:p>
          <a:p>
            <a:pPr marL="0" indent="0">
              <a:buNone/>
            </a:pPr>
            <a:r>
              <a:rPr lang="en-US" sz="2000" dirty="0"/>
              <a:t>so a strong sense of identity will continue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1858A-E5C6-5EDE-9158-5702A95E7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909" y="1554356"/>
            <a:ext cx="3820886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_Win32_SL_v14" id="{59749740-91A0-46B8-82A8-B436C7A8A142}" vid="{B3F8D047-377B-4FC8-B21C-47530C6DE3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{0FB1113A-BE38-4210-A398-28486DF89ECF}TF8a9b5915-b8c7-461e-8cdd-693d48b5e32371f7b7e2_win32-4bf0b9a2ea37</Template>
  <TotalTime>2169</TotalTime>
  <Words>566</Words>
  <Application>Microsoft Office PowerPoint</Application>
  <PresentationFormat>Widescreen</PresentationFormat>
  <Paragraphs>68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Arial Black</vt:lpstr>
      <vt:lpstr>Calibri</vt:lpstr>
      <vt:lpstr>Fustat</vt:lpstr>
      <vt:lpstr>Gilroy</vt:lpstr>
      <vt:lpstr>Sabon Next LT</vt:lpstr>
      <vt:lpstr>Times New Roman</vt:lpstr>
      <vt:lpstr>Custom</vt:lpstr>
      <vt:lpstr>Active Wear   Parent/Carer Meeting   9th June 2026</vt:lpstr>
      <vt:lpstr>agenda</vt:lpstr>
      <vt:lpstr>   Rationale  - Adopt Opal Strategy  - Children more active - Children taking more ‘risks’ - children more comfortable - improved consistency  - Class of 2035  https://www.youthsporttrust.org/research-listings/research/class-of-2035   </vt:lpstr>
      <vt:lpstr>PowerPoint Presentation</vt:lpstr>
      <vt:lpstr>Class of 2035</vt:lpstr>
      <vt:lpstr>Video </vt:lpstr>
      <vt:lpstr>Proposed Uniform</vt:lpstr>
      <vt:lpstr>Expectations</vt:lpstr>
      <vt:lpstr>identity</vt:lpstr>
      <vt:lpstr>Financial</vt:lpstr>
      <vt:lpstr>Safeguarding</vt:lpstr>
      <vt:lpstr>Speaking impact</vt:lpstr>
      <vt:lpstr>Thank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Philippa Cousins</dc:creator>
  <cp:lastModifiedBy>Philippa Cousins</cp:lastModifiedBy>
  <cp:revision>1</cp:revision>
  <dcterms:created xsi:type="dcterms:W3CDTF">2026-06-07T18:51:07Z</dcterms:created>
  <dcterms:modified xsi:type="dcterms:W3CDTF">2026-06-09T07:00:59Z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