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7"/>
  </p:notesMasterIdLst>
  <p:sldIdLst>
    <p:sldId id="276" r:id="rId5"/>
    <p:sldId id="280" r:id="rId6"/>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Century Gothic" panose="020B050202020202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0084"/>
    <a:srgbClr val="C33139"/>
    <a:srgbClr val="F4F4F4"/>
    <a:srgbClr val="EAEAEA"/>
    <a:srgbClr val="EEEEEE"/>
    <a:srgbClr val="F2F2F2"/>
    <a:srgbClr val="A0D0D3"/>
    <a:srgbClr val="9CCCCF"/>
    <a:srgbClr val="81BB47"/>
    <a:srgbClr val="82C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autoAdjust="0"/>
    <p:restoredTop sz="94886"/>
  </p:normalViewPr>
  <p:slideViewPr>
    <p:cSldViewPr snapToGrid="0" snapToObjects="1" showGuides="1">
      <p:cViewPr varScale="1">
        <p:scale>
          <a:sx n="79" d="100"/>
          <a:sy n="79" d="100"/>
        </p:scale>
        <p:origin x="139" y="14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s>
</file>

<file path=ppt/charts/_rels/chart1.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D513-084A-B5C5-D94A12C02859}"/>
              </c:ext>
            </c:extLst>
          </c:dPt>
          <c:dPt>
            <c:idx val="1"/>
            <c:bubble3D val="0"/>
            <c:spPr>
              <a:solidFill>
                <a:schemeClr val="accent2"/>
              </a:solidFill>
              <a:ln w="19050">
                <a:noFill/>
              </a:ln>
              <a:effectLst/>
            </c:spPr>
            <c:extLst>
              <c:ext xmlns:c16="http://schemas.microsoft.com/office/drawing/2014/chart" uri="{C3380CC4-5D6E-409C-BE32-E72D297353CC}">
                <c16:uniqueId val="{00000003-D513-084A-B5C5-D94A12C02859}"/>
              </c:ext>
            </c:extLst>
          </c:dPt>
          <c:dPt>
            <c:idx val="2"/>
            <c:bubble3D val="0"/>
            <c:spPr>
              <a:solidFill>
                <a:schemeClr val="accent3"/>
              </a:solidFill>
              <a:ln w="19050">
                <a:noFill/>
              </a:ln>
              <a:effectLst/>
            </c:spPr>
            <c:extLst>
              <c:ext xmlns:c16="http://schemas.microsoft.com/office/drawing/2014/chart" uri="{C3380CC4-5D6E-409C-BE32-E72D297353CC}">
                <c16:uniqueId val="{00000005-D513-084A-B5C5-D94A12C02859}"/>
              </c:ext>
            </c:extLst>
          </c:dPt>
          <c:dPt>
            <c:idx val="3"/>
            <c:bubble3D val="0"/>
            <c:spPr>
              <a:solidFill>
                <a:schemeClr val="accent4"/>
              </a:solidFill>
              <a:ln w="19050">
                <a:noFill/>
              </a:ln>
              <a:effectLst/>
            </c:spPr>
            <c:extLst>
              <c:ext xmlns:c16="http://schemas.microsoft.com/office/drawing/2014/chart" uri="{C3380CC4-5D6E-409C-BE32-E72D297353CC}">
                <c16:uniqueId val="{00000007-D513-084A-B5C5-D94A12C02859}"/>
              </c:ext>
            </c:extLst>
          </c:dPt>
          <c:dPt>
            <c:idx val="4"/>
            <c:bubble3D val="0"/>
            <c:spPr>
              <a:solidFill>
                <a:schemeClr val="accent5"/>
              </a:solidFill>
              <a:ln w="19050">
                <a:noFill/>
              </a:ln>
              <a:effectLst/>
            </c:spPr>
            <c:extLst>
              <c:ext xmlns:c16="http://schemas.microsoft.com/office/drawing/2014/chart" uri="{C3380CC4-5D6E-409C-BE32-E72D297353CC}">
                <c16:uniqueId val="{00000009-D513-084A-B5C5-D94A12C02859}"/>
              </c:ext>
            </c:extLst>
          </c:dPt>
          <c:dPt>
            <c:idx val="5"/>
            <c:bubble3D val="0"/>
            <c:spPr>
              <a:solidFill>
                <a:schemeClr val="accent6"/>
              </a:solidFill>
              <a:ln w="19050">
                <a:noFill/>
              </a:ln>
              <a:effectLst/>
            </c:spPr>
            <c:extLst>
              <c:ext xmlns:c16="http://schemas.microsoft.com/office/drawing/2014/chart" uri="{C3380CC4-5D6E-409C-BE32-E72D297353CC}">
                <c16:uniqueId val="{0000000B-D513-084A-B5C5-D94A12C02859}"/>
              </c:ext>
            </c:extLst>
          </c:dPt>
          <c:val>
            <c:numRef>
              <c:f>Sheet1!$C$4:$C$9</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D513-084A-B5C5-D94A12C02859}"/>
            </c:ext>
          </c:extLst>
        </c:ser>
        <c:dLbls>
          <c:showLegendKey val="0"/>
          <c:showVal val="0"/>
          <c:showCatName val="0"/>
          <c:showSerName val="0"/>
          <c:showPercent val="0"/>
          <c:showBubbleSize val="0"/>
          <c:showLeaderLines val="1"/>
        </c:dLbls>
        <c:firstSliceAng val="0"/>
        <c:holeSize val="3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0.36434</cdr:x>
      <cdr:y>0.39411</cdr:y>
    </cdr:from>
    <cdr:to>
      <cdr:x>0.64367</cdr:x>
      <cdr:y>0.66332</cdr:y>
    </cdr:to>
    <cdr:sp macro="" textlink="">
      <cdr:nvSpPr>
        <cdr:cNvPr id="2" name="TextBox 1">
          <a:extLst xmlns:a="http://schemas.openxmlformats.org/drawingml/2006/main">
            <a:ext uri="{FF2B5EF4-FFF2-40B4-BE49-F238E27FC236}">
              <a16:creationId xmlns:a16="http://schemas.microsoft.com/office/drawing/2014/main" id="{1C573041-0190-704C-8E4F-625CDDA2B573}"/>
            </a:ext>
          </a:extLst>
        </cdr:cNvPr>
        <cdr:cNvSpPr txBox="1"/>
      </cdr:nvSpPr>
      <cdr:spPr>
        <a:xfrm xmlns:a="http://schemas.openxmlformats.org/drawingml/2006/main">
          <a:off x="1963820" y="1573220"/>
          <a:ext cx="1505656" cy="10746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solidFill>
                <a:srgbClr val="8B1C86"/>
              </a:solidFill>
            </a:rPr>
            <a:t>Key questions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3208B-A44D-EF41-8B33-7570A9018018}"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B10B4-5B2D-354D-BB7C-504C05258B84}" type="slidenum">
              <a:rPr lang="en-US" smtClean="0"/>
              <a:t>‹#›</a:t>
            </a:fld>
            <a:endParaRPr lang="en-US"/>
          </a:p>
        </p:txBody>
      </p:sp>
    </p:spTree>
    <p:extLst>
      <p:ext uri="{BB962C8B-B14F-4D97-AF65-F5344CB8AC3E}">
        <p14:creationId xmlns:p14="http://schemas.microsoft.com/office/powerpoint/2010/main" val="29917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BB10B4-5B2D-354D-BB7C-504C05258B84}" type="slidenum">
              <a:rPr lang="en-US" smtClean="0"/>
              <a:t>1</a:t>
            </a:fld>
            <a:endParaRPr lang="en-US"/>
          </a:p>
        </p:txBody>
      </p:sp>
    </p:spTree>
    <p:extLst>
      <p:ext uri="{BB962C8B-B14F-4D97-AF65-F5344CB8AC3E}">
        <p14:creationId xmlns:p14="http://schemas.microsoft.com/office/powerpoint/2010/main" val="2751745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E21F72A-B960-48D9-93E4-77A6309DCFAF}"/>
              </a:ext>
            </a:extLst>
          </p:cNvPr>
          <p:cNvSpPr/>
          <p:nvPr userDrawn="1"/>
        </p:nvSpPr>
        <p:spPr>
          <a:xfrm>
            <a:off x="965" y="608776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rgbClr val="8B1C86"/>
              </a:gs>
              <a:gs pos="78000">
                <a:srgbClr val="3F103F"/>
              </a:gs>
            </a:gsLst>
            <a:lin ang="8100000" scaled="1"/>
          </a:gradFill>
          <a:ln w="11492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183F868-548D-48A7-B450-C0A5FCC073CB}"/>
              </a:ext>
            </a:extLst>
          </p:cNvPr>
          <p:cNvSpPr/>
          <p:nvPr userDrawn="1"/>
        </p:nvSpPr>
        <p:spPr>
          <a:xfrm>
            <a:off x="965" y="598798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01BBC853-F407-4ADD-B991-E0B25E1A0D59}"/>
              </a:ext>
            </a:extLst>
          </p:cNvPr>
          <p:cNvGrpSpPr/>
          <p:nvPr userDrawn="1"/>
        </p:nvGrpSpPr>
        <p:grpSpPr>
          <a:xfrm rot="10800000">
            <a:off x="0" y="0"/>
            <a:ext cx="12191035" cy="870016"/>
            <a:chOff x="-418135" y="2224324"/>
            <a:chExt cx="12191035" cy="870016"/>
          </a:xfrm>
        </p:grpSpPr>
        <p:sp>
          <p:nvSpPr>
            <p:cNvPr id="12" name="Freeform: Shape 11">
              <a:extLst>
                <a:ext uri="{FF2B5EF4-FFF2-40B4-BE49-F238E27FC236}">
                  <a16:creationId xmlns:a16="http://schemas.microsoft.com/office/drawing/2014/main" id="{1B190E45-DC94-41EF-A078-53B1A12CBBCB}"/>
                </a:ext>
              </a:extLst>
            </p:cNvPr>
            <p:cNvSpPr/>
            <p:nvPr/>
          </p:nvSpPr>
          <p:spPr>
            <a:xfrm>
              <a:off x="-418135" y="232410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chemeClr val="accent1"/>
                </a:gs>
                <a:gs pos="100000">
                  <a:schemeClr val="accent1">
                    <a:lumMod val="50000"/>
                  </a:schemeClr>
                </a:gs>
              </a:gsLst>
              <a:lin ang="8100000" scaled="1"/>
            </a:gradFill>
            <a:ln w="11492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B4F274-2B68-4A5E-934E-EBFE59AEC073}"/>
                </a:ext>
              </a:extLst>
            </p:cNvPr>
            <p:cNvSpPr/>
            <p:nvPr/>
          </p:nvSpPr>
          <p:spPr>
            <a:xfrm>
              <a:off x="-418135" y="222432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sp>
        <p:nvSpPr>
          <p:cNvPr id="14" name="Text Placeholder 14">
            <a:extLst>
              <a:ext uri="{FF2B5EF4-FFF2-40B4-BE49-F238E27FC236}">
                <a16:creationId xmlns:a16="http://schemas.microsoft.com/office/drawing/2014/main" id="{DE1E0EC0-7739-4E52-A163-E8589807290D}"/>
              </a:ext>
            </a:extLst>
          </p:cNvPr>
          <p:cNvSpPr>
            <a:spLocks noGrp="1"/>
          </p:cNvSpPr>
          <p:nvPr>
            <p:ph type="body" sz="quarter" idx="10"/>
          </p:nvPr>
        </p:nvSpPr>
        <p:spPr>
          <a:xfrm>
            <a:off x="2133600" y="2996035"/>
            <a:ext cx="7924800" cy="865930"/>
          </a:xfrm>
          <a:prstGeom prst="rect">
            <a:avLst/>
          </a:prstGeom>
        </p:spPr>
        <p:txBody>
          <a:bodyPr anchor="ctr"/>
          <a:lstStyle>
            <a:lvl1pPr marL="0" indent="0" algn="ctr">
              <a:buNone/>
              <a:defRPr sz="4000" b="1">
                <a:solidFill>
                  <a:schemeClr val="tx1"/>
                </a:solidFill>
                <a:latin typeface="Century Gothic" panose="020B0502020202020204" pitchFamily="34" charset="0"/>
              </a:defRPr>
            </a:lvl1pPr>
          </a:lstStyle>
          <a:p>
            <a:pPr lvl="0"/>
            <a:r>
              <a:rPr lang="en-GB"/>
              <a:t>Click to edit Master text styles</a:t>
            </a:r>
          </a:p>
        </p:txBody>
      </p:sp>
      <p:sp>
        <p:nvSpPr>
          <p:cNvPr id="15" name="Text Placeholder 14">
            <a:extLst>
              <a:ext uri="{FF2B5EF4-FFF2-40B4-BE49-F238E27FC236}">
                <a16:creationId xmlns:a16="http://schemas.microsoft.com/office/drawing/2014/main" id="{1DB58C8E-044B-4F75-AC50-2CC75010964D}"/>
              </a:ext>
            </a:extLst>
          </p:cNvPr>
          <p:cNvSpPr>
            <a:spLocks noGrp="1"/>
          </p:cNvSpPr>
          <p:nvPr>
            <p:ph type="body" sz="quarter" idx="11"/>
          </p:nvPr>
        </p:nvSpPr>
        <p:spPr>
          <a:xfrm>
            <a:off x="2133599" y="3861965"/>
            <a:ext cx="7924800" cy="457200"/>
          </a:xfrm>
          <a:prstGeom prst="rect">
            <a:avLst/>
          </a:prstGeom>
        </p:spPr>
        <p:txBody>
          <a:bodyPr anchor="ctr"/>
          <a:lstStyle>
            <a:lvl1pPr marL="0" indent="0" algn="ctr">
              <a:buNone/>
              <a:defRPr sz="2400" b="0">
                <a:solidFill>
                  <a:schemeClr val="tx1"/>
                </a:solidFill>
                <a:latin typeface="Century Gothic" panose="020B0502020202020204" pitchFamily="34" charset="0"/>
              </a:defRPr>
            </a:lvl1pPr>
          </a:lstStyle>
          <a:p>
            <a:pPr lvl="0"/>
            <a:r>
              <a:rPr lang="en-GB"/>
              <a:t>Click to edit Master text styles</a:t>
            </a:r>
          </a:p>
        </p:txBody>
      </p:sp>
      <p:sp>
        <p:nvSpPr>
          <p:cNvPr id="16" name="Date Placeholder 3">
            <a:extLst>
              <a:ext uri="{FF2B5EF4-FFF2-40B4-BE49-F238E27FC236}">
                <a16:creationId xmlns:a16="http://schemas.microsoft.com/office/drawing/2014/main" id="{5A40B45F-4807-4AFE-9791-C6E006F42BEE}"/>
              </a:ext>
            </a:extLst>
          </p:cNvPr>
          <p:cNvSpPr>
            <a:spLocks noGrp="1"/>
          </p:cNvSpPr>
          <p:nvPr>
            <p:ph type="dt" sz="half" idx="12"/>
          </p:nvPr>
        </p:nvSpPr>
        <p:spPr>
          <a:xfrm>
            <a:off x="4724399" y="4948714"/>
            <a:ext cx="2743200" cy="365125"/>
          </a:xfrm>
          <a:prstGeom prst="rect">
            <a:avLst/>
          </a:prstGeom>
        </p:spPr>
        <p:txBody>
          <a:bodyPr/>
          <a:lstStyle>
            <a:lvl1pPr algn="ctr">
              <a:defRPr sz="1600">
                <a:solidFill>
                  <a:schemeClr val="tx1"/>
                </a:solidFill>
                <a:latin typeface="Century Gothic" panose="020B0502020202020204" pitchFamily="34" charset="0"/>
              </a:defRPr>
            </a:lvl1pPr>
          </a:lstStyle>
          <a:p>
            <a:fld id="{F3F691CB-6EB2-4019-8408-C61DD4752427}" type="datetimeFigureOut">
              <a:rPr lang="en-US" smtClean="0"/>
              <a:pPr/>
              <a:t>3/20/2025</a:t>
            </a:fld>
            <a:endParaRPr lang="en-US"/>
          </a:p>
        </p:txBody>
      </p:sp>
      <p:pic>
        <p:nvPicPr>
          <p:cNvPr id="3" name="Picture 2">
            <a:extLst>
              <a:ext uri="{FF2B5EF4-FFF2-40B4-BE49-F238E27FC236}">
                <a16:creationId xmlns:a16="http://schemas.microsoft.com/office/drawing/2014/main" id="{AC6307E2-551E-E848-A14D-A7C340BA82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05100" y="1869943"/>
            <a:ext cx="6477000" cy="939800"/>
          </a:xfrm>
          <a:prstGeom prst="rect">
            <a:avLst/>
          </a:prstGeom>
        </p:spPr>
      </p:pic>
    </p:spTree>
    <p:extLst>
      <p:ext uri="{BB962C8B-B14F-4D97-AF65-F5344CB8AC3E}">
        <p14:creationId xmlns:p14="http://schemas.microsoft.com/office/powerpoint/2010/main" val="911118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with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14">
            <a:extLst>
              <a:ext uri="{FF2B5EF4-FFF2-40B4-BE49-F238E27FC236}">
                <a16:creationId xmlns:a16="http://schemas.microsoft.com/office/drawing/2014/main" id="{97D542C2-F490-4C41-8B72-1CCFFF02C370}"/>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sp>
        <p:nvSpPr>
          <p:cNvPr id="16" name="Rectangle 15">
            <a:extLst>
              <a:ext uri="{FF2B5EF4-FFF2-40B4-BE49-F238E27FC236}">
                <a16:creationId xmlns:a16="http://schemas.microsoft.com/office/drawing/2014/main" id="{15D273DA-D812-2940-B8BE-5907541BE666}"/>
              </a:ext>
            </a:extLst>
          </p:cNvPr>
          <p:cNvSpPr/>
          <p:nvPr userDrawn="1"/>
        </p:nvSpPr>
        <p:spPr>
          <a:xfrm>
            <a:off x="55938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7" name="Rectangle 16">
            <a:extLst>
              <a:ext uri="{FF2B5EF4-FFF2-40B4-BE49-F238E27FC236}">
                <a16:creationId xmlns:a16="http://schemas.microsoft.com/office/drawing/2014/main" id="{FD241501-2BF4-A143-8A2F-B57BBB663A4A}"/>
              </a:ext>
            </a:extLst>
          </p:cNvPr>
          <p:cNvSpPr/>
          <p:nvPr userDrawn="1"/>
        </p:nvSpPr>
        <p:spPr>
          <a:xfrm>
            <a:off x="2829675"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8" name="Rectangle 17">
            <a:extLst>
              <a:ext uri="{FF2B5EF4-FFF2-40B4-BE49-F238E27FC236}">
                <a16:creationId xmlns:a16="http://schemas.microsoft.com/office/drawing/2014/main" id="{99E370B8-C654-AA4A-B1CB-8C0AD887EE21}"/>
              </a:ext>
            </a:extLst>
          </p:cNvPr>
          <p:cNvSpPr/>
          <p:nvPr userDrawn="1"/>
        </p:nvSpPr>
        <p:spPr>
          <a:xfrm>
            <a:off x="509997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9" name="Rectangle 18">
            <a:extLst>
              <a:ext uri="{FF2B5EF4-FFF2-40B4-BE49-F238E27FC236}">
                <a16:creationId xmlns:a16="http://schemas.microsoft.com/office/drawing/2014/main" id="{857D079D-9A0A-5546-9D4D-F8CA1C79BC4A}"/>
              </a:ext>
            </a:extLst>
          </p:cNvPr>
          <p:cNvSpPr/>
          <p:nvPr userDrawn="1"/>
        </p:nvSpPr>
        <p:spPr>
          <a:xfrm>
            <a:off x="7370265"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0" name="Rectangle 19">
            <a:extLst>
              <a:ext uri="{FF2B5EF4-FFF2-40B4-BE49-F238E27FC236}">
                <a16:creationId xmlns:a16="http://schemas.microsoft.com/office/drawing/2014/main" id="{4F2E52C7-E514-BD46-82F3-C1AE0FC0E3A9}"/>
              </a:ext>
            </a:extLst>
          </p:cNvPr>
          <p:cNvSpPr/>
          <p:nvPr userDrawn="1"/>
        </p:nvSpPr>
        <p:spPr>
          <a:xfrm>
            <a:off x="964056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1" name="Oval 20">
            <a:extLst>
              <a:ext uri="{FF2B5EF4-FFF2-40B4-BE49-F238E27FC236}">
                <a16:creationId xmlns:a16="http://schemas.microsoft.com/office/drawing/2014/main" id="{C8785136-C0C3-EF49-AC1B-03244C857021}"/>
              </a:ext>
            </a:extLst>
          </p:cNvPr>
          <p:cNvSpPr/>
          <p:nvPr userDrawn="1"/>
        </p:nvSpPr>
        <p:spPr>
          <a:xfrm>
            <a:off x="100082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Rectangle 21">
            <a:extLst>
              <a:ext uri="{FF2B5EF4-FFF2-40B4-BE49-F238E27FC236}">
                <a16:creationId xmlns:a16="http://schemas.microsoft.com/office/drawing/2014/main" id="{E944C5B8-B597-454B-A828-4BFC15958AC5}"/>
              </a:ext>
            </a:extLst>
          </p:cNvPr>
          <p:cNvSpPr/>
          <p:nvPr userDrawn="1"/>
        </p:nvSpPr>
        <p:spPr>
          <a:xfrm>
            <a:off x="55938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3" name="Oval 22">
            <a:extLst>
              <a:ext uri="{FF2B5EF4-FFF2-40B4-BE49-F238E27FC236}">
                <a16:creationId xmlns:a16="http://schemas.microsoft.com/office/drawing/2014/main" id="{08BCB127-759A-484D-8524-2E44C1F80B1A}"/>
              </a:ext>
            </a:extLst>
          </p:cNvPr>
          <p:cNvSpPr/>
          <p:nvPr userDrawn="1"/>
        </p:nvSpPr>
        <p:spPr>
          <a:xfrm>
            <a:off x="3271121"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1" name="Rectangle 30">
            <a:extLst>
              <a:ext uri="{FF2B5EF4-FFF2-40B4-BE49-F238E27FC236}">
                <a16:creationId xmlns:a16="http://schemas.microsoft.com/office/drawing/2014/main" id="{2FE8A92C-AA0A-2A47-AC9E-B9E411EE2A45}"/>
              </a:ext>
            </a:extLst>
          </p:cNvPr>
          <p:cNvSpPr/>
          <p:nvPr userDrawn="1"/>
        </p:nvSpPr>
        <p:spPr>
          <a:xfrm>
            <a:off x="2829675"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2" name="Oval 31">
            <a:extLst>
              <a:ext uri="{FF2B5EF4-FFF2-40B4-BE49-F238E27FC236}">
                <a16:creationId xmlns:a16="http://schemas.microsoft.com/office/drawing/2014/main" id="{C28E2A33-B493-5A44-A962-09B58C555DDE}"/>
              </a:ext>
            </a:extLst>
          </p:cNvPr>
          <p:cNvSpPr/>
          <p:nvPr userDrawn="1"/>
        </p:nvSpPr>
        <p:spPr>
          <a:xfrm>
            <a:off x="554141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tx1"/>
              </a:solidFill>
              <a:latin typeface="Century Gothic" panose="020B0502020202020204" pitchFamily="34" charset="0"/>
            </a:endParaRPr>
          </a:p>
        </p:txBody>
      </p:sp>
      <p:sp>
        <p:nvSpPr>
          <p:cNvPr id="33" name="Rectangle 32">
            <a:extLst>
              <a:ext uri="{FF2B5EF4-FFF2-40B4-BE49-F238E27FC236}">
                <a16:creationId xmlns:a16="http://schemas.microsoft.com/office/drawing/2014/main" id="{BCAA7386-4F5A-6A4B-B133-5BDB2BCF767B}"/>
              </a:ext>
            </a:extLst>
          </p:cNvPr>
          <p:cNvSpPr/>
          <p:nvPr userDrawn="1"/>
        </p:nvSpPr>
        <p:spPr>
          <a:xfrm>
            <a:off x="509997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4" name="Oval 33">
            <a:extLst>
              <a:ext uri="{FF2B5EF4-FFF2-40B4-BE49-F238E27FC236}">
                <a16:creationId xmlns:a16="http://schemas.microsoft.com/office/drawing/2014/main" id="{3F63B01D-106C-084F-925E-0036EFC90584}"/>
              </a:ext>
            </a:extLst>
          </p:cNvPr>
          <p:cNvSpPr/>
          <p:nvPr userDrawn="1"/>
        </p:nvSpPr>
        <p:spPr>
          <a:xfrm>
            <a:off x="7811711"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Rectangle 34">
            <a:extLst>
              <a:ext uri="{FF2B5EF4-FFF2-40B4-BE49-F238E27FC236}">
                <a16:creationId xmlns:a16="http://schemas.microsoft.com/office/drawing/2014/main" id="{ED9B06E2-E688-6349-9E7B-E5901EB06D2A}"/>
              </a:ext>
            </a:extLst>
          </p:cNvPr>
          <p:cNvSpPr/>
          <p:nvPr userDrawn="1"/>
        </p:nvSpPr>
        <p:spPr>
          <a:xfrm>
            <a:off x="7370265"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6" name="Oval 35">
            <a:extLst>
              <a:ext uri="{FF2B5EF4-FFF2-40B4-BE49-F238E27FC236}">
                <a16:creationId xmlns:a16="http://schemas.microsoft.com/office/drawing/2014/main" id="{4660EF63-4983-7A48-9949-F7CBC7D33DA7}"/>
              </a:ext>
            </a:extLst>
          </p:cNvPr>
          <p:cNvSpPr/>
          <p:nvPr userDrawn="1"/>
        </p:nvSpPr>
        <p:spPr>
          <a:xfrm>
            <a:off x="1008200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Rectangle 36">
            <a:extLst>
              <a:ext uri="{FF2B5EF4-FFF2-40B4-BE49-F238E27FC236}">
                <a16:creationId xmlns:a16="http://schemas.microsoft.com/office/drawing/2014/main" id="{80975198-E493-9340-86E3-50429489EEAC}"/>
              </a:ext>
            </a:extLst>
          </p:cNvPr>
          <p:cNvSpPr/>
          <p:nvPr userDrawn="1"/>
        </p:nvSpPr>
        <p:spPr>
          <a:xfrm>
            <a:off x="964056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4" name="Picture Placeholder 3">
            <a:extLst>
              <a:ext uri="{FF2B5EF4-FFF2-40B4-BE49-F238E27FC236}">
                <a16:creationId xmlns:a16="http://schemas.microsoft.com/office/drawing/2014/main" id="{8ECE901A-DDEB-6144-8F12-B63F77729E91}"/>
              </a:ext>
            </a:extLst>
          </p:cNvPr>
          <p:cNvSpPr>
            <a:spLocks noGrp="1"/>
          </p:cNvSpPr>
          <p:nvPr>
            <p:ph type="pic" sz="quarter" idx="11"/>
          </p:nvPr>
        </p:nvSpPr>
        <p:spPr>
          <a:xfrm>
            <a:off x="1257300"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48" name="Picture Placeholder 3">
            <a:extLst>
              <a:ext uri="{FF2B5EF4-FFF2-40B4-BE49-F238E27FC236}">
                <a16:creationId xmlns:a16="http://schemas.microsoft.com/office/drawing/2014/main" id="{6762E048-8200-5649-B786-31B6B9B27E5D}"/>
              </a:ext>
            </a:extLst>
          </p:cNvPr>
          <p:cNvSpPr>
            <a:spLocks noGrp="1"/>
          </p:cNvSpPr>
          <p:nvPr>
            <p:ph type="pic" sz="quarter" idx="12"/>
          </p:nvPr>
        </p:nvSpPr>
        <p:spPr>
          <a:xfrm>
            <a:off x="3514845"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49" name="Picture Placeholder 3">
            <a:extLst>
              <a:ext uri="{FF2B5EF4-FFF2-40B4-BE49-F238E27FC236}">
                <a16:creationId xmlns:a16="http://schemas.microsoft.com/office/drawing/2014/main" id="{E8BE972C-E400-A549-9B43-0093BA060842}"/>
              </a:ext>
            </a:extLst>
          </p:cNvPr>
          <p:cNvSpPr>
            <a:spLocks noGrp="1"/>
          </p:cNvSpPr>
          <p:nvPr>
            <p:ph type="pic" sz="quarter" idx="13"/>
          </p:nvPr>
        </p:nvSpPr>
        <p:spPr>
          <a:xfrm>
            <a:off x="5783697"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0" name="Picture Placeholder 3">
            <a:extLst>
              <a:ext uri="{FF2B5EF4-FFF2-40B4-BE49-F238E27FC236}">
                <a16:creationId xmlns:a16="http://schemas.microsoft.com/office/drawing/2014/main" id="{DC220FD7-2980-B842-BE20-DF7985EA1F93}"/>
              </a:ext>
            </a:extLst>
          </p:cNvPr>
          <p:cNvSpPr>
            <a:spLocks noGrp="1"/>
          </p:cNvSpPr>
          <p:nvPr>
            <p:ph type="pic" sz="quarter" idx="14"/>
          </p:nvPr>
        </p:nvSpPr>
        <p:spPr>
          <a:xfrm>
            <a:off x="8101437"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1" name="Picture Placeholder 3">
            <a:extLst>
              <a:ext uri="{FF2B5EF4-FFF2-40B4-BE49-F238E27FC236}">
                <a16:creationId xmlns:a16="http://schemas.microsoft.com/office/drawing/2014/main" id="{743012BA-934B-904B-AFC5-DF776319B045}"/>
              </a:ext>
            </a:extLst>
          </p:cNvPr>
          <p:cNvSpPr>
            <a:spLocks noGrp="1"/>
          </p:cNvSpPr>
          <p:nvPr>
            <p:ph type="pic" sz="quarter" idx="15"/>
          </p:nvPr>
        </p:nvSpPr>
        <p:spPr>
          <a:xfrm>
            <a:off x="10322844" y="257768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2" name="Text Placeholder 2">
            <a:extLst>
              <a:ext uri="{FF2B5EF4-FFF2-40B4-BE49-F238E27FC236}">
                <a16:creationId xmlns:a16="http://schemas.microsoft.com/office/drawing/2014/main" id="{B3BC54C5-1C9B-7849-B54E-7B705CBE9551}"/>
              </a:ext>
            </a:extLst>
          </p:cNvPr>
          <p:cNvSpPr>
            <a:spLocks noGrp="1"/>
          </p:cNvSpPr>
          <p:nvPr>
            <p:ph type="body" sz="quarter" idx="16" hasCustomPrompt="1"/>
          </p:nvPr>
        </p:nvSpPr>
        <p:spPr>
          <a:xfrm>
            <a:off x="740492" y="4491997"/>
            <a:ext cx="1683100" cy="954087"/>
          </a:xfrm>
          <a:prstGeom prst="rect">
            <a:avLst/>
          </a:prstGeom>
        </p:spPr>
        <p:txBody>
          <a:bodyPr/>
          <a:lstStyle>
            <a:lvl1pPr marL="0" indent="0">
              <a:buNone/>
              <a:defRPr sz="1400"/>
            </a:lvl1pPr>
          </a:lstStyle>
          <a:p>
            <a:pPr lvl="0"/>
            <a:r>
              <a:rPr lang="en-US" dirty="0"/>
              <a:t>Text here</a:t>
            </a:r>
          </a:p>
        </p:txBody>
      </p:sp>
      <p:sp>
        <p:nvSpPr>
          <p:cNvPr id="53" name="Text Placeholder 4">
            <a:extLst>
              <a:ext uri="{FF2B5EF4-FFF2-40B4-BE49-F238E27FC236}">
                <a16:creationId xmlns:a16="http://schemas.microsoft.com/office/drawing/2014/main" id="{C3FC3B89-A1C3-CC40-A29A-EB0ECEFE945A}"/>
              </a:ext>
            </a:extLst>
          </p:cNvPr>
          <p:cNvSpPr>
            <a:spLocks noGrp="1"/>
          </p:cNvSpPr>
          <p:nvPr>
            <p:ph type="body" sz="quarter" idx="17" hasCustomPrompt="1"/>
          </p:nvPr>
        </p:nvSpPr>
        <p:spPr>
          <a:xfrm>
            <a:off x="684758" y="40805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56" name="Text Placeholder 2">
            <a:extLst>
              <a:ext uri="{FF2B5EF4-FFF2-40B4-BE49-F238E27FC236}">
                <a16:creationId xmlns:a16="http://schemas.microsoft.com/office/drawing/2014/main" id="{A66D4C77-41A6-2D46-8E14-B62B2EE3DA1A}"/>
              </a:ext>
            </a:extLst>
          </p:cNvPr>
          <p:cNvSpPr>
            <a:spLocks noGrp="1"/>
          </p:cNvSpPr>
          <p:nvPr>
            <p:ph type="body" sz="quarter" idx="18" hasCustomPrompt="1"/>
          </p:nvPr>
        </p:nvSpPr>
        <p:spPr>
          <a:xfrm>
            <a:off x="3025012" y="4498297"/>
            <a:ext cx="1683100" cy="954087"/>
          </a:xfrm>
          <a:prstGeom prst="rect">
            <a:avLst/>
          </a:prstGeom>
        </p:spPr>
        <p:txBody>
          <a:bodyPr/>
          <a:lstStyle>
            <a:lvl1pPr marL="0" indent="0">
              <a:buNone/>
              <a:defRPr sz="1400"/>
            </a:lvl1pPr>
          </a:lstStyle>
          <a:p>
            <a:pPr lvl="0"/>
            <a:r>
              <a:rPr lang="en-US" dirty="0"/>
              <a:t>Text here</a:t>
            </a:r>
          </a:p>
        </p:txBody>
      </p:sp>
      <p:sp>
        <p:nvSpPr>
          <p:cNvPr id="57" name="Text Placeholder 4">
            <a:extLst>
              <a:ext uri="{FF2B5EF4-FFF2-40B4-BE49-F238E27FC236}">
                <a16:creationId xmlns:a16="http://schemas.microsoft.com/office/drawing/2014/main" id="{6731D484-4F44-1641-B95E-17368FA80CB5}"/>
              </a:ext>
            </a:extLst>
          </p:cNvPr>
          <p:cNvSpPr>
            <a:spLocks noGrp="1"/>
          </p:cNvSpPr>
          <p:nvPr>
            <p:ph type="body" sz="quarter" idx="19" hasCustomPrompt="1"/>
          </p:nvPr>
        </p:nvSpPr>
        <p:spPr>
          <a:xfrm>
            <a:off x="2969278" y="40868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58" name="Text Placeholder 2">
            <a:extLst>
              <a:ext uri="{FF2B5EF4-FFF2-40B4-BE49-F238E27FC236}">
                <a16:creationId xmlns:a16="http://schemas.microsoft.com/office/drawing/2014/main" id="{265199DB-5AC9-C441-80C9-E771E0A8AA44}"/>
              </a:ext>
            </a:extLst>
          </p:cNvPr>
          <p:cNvSpPr>
            <a:spLocks noGrp="1"/>
          </p:cNvSpPr>
          <p:nvPr>
            <p:ph type="body" sz="quarter" idx="20" hasCustomPrompt="1"/>
          </p:nvPr>
        </p:nvSpPr>
        <p:spPr>
          <a:xfrm>
            <a:off x="5322013" y="4491997"/>
            <a:ext cx="1683100" cy="954087"/>
          </a:xfrm>
          <a:prstGeom prst="rect">
            <a:avLst/>
          </a:prstGeom>
        </p:spPr>
        <p:txBody>
          <a:bodyPr/>
          <a:lstStyle>
            <a:lvl1pPr marL="0" indent="0">
              <a:buNone/>
              <a:defRPr sz="1400"/>
            </a:lvl1pPr>
          </a:lstStyle>
          <a:p>
            <a:pPr lvl="0"/>
            <a:r>
              <a:rPr lang="en-US" dirty="0"/>
              <a:t>Text here</a:t>
            </a:r>
          </a:p>
        </p:txBody>
      </p:sp>
      <p:sp>
        <p:nvSpPr>
          <p:cNvPr id="59" name="Text Placeholder 4">
            <a:extLst>
              <a:ext uri="{FF2B5EF4-FFF2-40B4-BE49-F238E27FC236}">
                <a16:creationId xmlns:a16="http://schemas.microsoft.com/office/drawing/2014/main" id="{C0FD2B27-E52C-B249-BCA5-7F32B3DFAFE8}"/>
              </a:ext>
            </a:extLst>
          </p:cNvPr>
          <p:cNvSpPr>
            <a:spLocks noGrp="1"/>
          </p:cNvSpPr>
          <p:nvPr>
            <p:ph type="body" sz="quarter" idx="21" hasCustomPrompt="1"/>
          </p:nvPr>
        </p:nvSpPr>
        <p:spPr>
          <a:xfrm>
            <a:off x="5266279" y="40805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60" name="Text Placeholder 2">
            <a:extLst>
              <a:ext uri="{FF2B5EF4-FFF2-40B4-BE49-F238E27FC236}">
                <a16:creationId xmlns:a16="http://schemas.microsoft.com/office/drawing/2014/main" id="{3E8CA5BA-077B-C74F-B0E9-2D2BA5FC7413}"/>
              </a:ext>
            </a:extLst>
          </p:cNvPr>
          <p:cNvSpPr>
            <a:spLocks noGrp="1"/>
          </p:cNvSpPr>
          <p:nvPr>
            <p:ph type="body" sz="quarter" idx="22" hasCustomPrompt="1"/>
          </p:nvPr>
        </p:nvSpPr>
        <p:spPr>
          <a:xfrm>
            <a:off x="7565602" y="4473605"/>
            <a:ext cx="1683100" cy="954087"/>
          </a:xfrm>
          <a:prstGeom prst="rect">
            <a:avLst/>
          </a:prstGeom>
        </p:spPr>
        <p:txBody>
          <a:bodyPr/>
          <a:lstStyle>
            <a:lvl1pPr marL="0" indent="0">
              <a:buNone/>
              <a:defRPr sz="1400"/>
            </a:lvl1pPr>
          </a:lstStyle>
          <a:p>
            <a:pPr lvl="0"/>
            <a:r>
              <a:rPr lang="en-US" dirty="0"/>
              <a:t>Text here</a:t>
            </a:r>
          </a:p>
        </p:txBody>
      </p:sp>
      <p:sp>
        <p:nvSpPr>
          <p:cNvPr id="61" name="Text Placeholder 4">
            <a:extLst>
              <a:ext uri="{FF2B5EF4-FFF2-40B4-BE49-F238E27FC236}">
                <a16:creationId xmlns:a16="http://schemas.microsoft.com/office/drawing/2014/main" id="{FA616C2E-421B-8749-89A4-B6923994BB59}"/>
              </a:ext>
            </a:extLst>
          </p:cNvPr>
          <p:cNvSpPr>
            <a:spLocks noGrp="1"/>
          </p:cNvSpPr>
          <p:nvPr>
            <p:ph type="body" sz="quarter" idx="23" hasCustomPrompt="1"/>
          </p:nvPr>
        </p:nvSpPr>
        <p:spPr>
          <a:xfrm>
            <a:off x="7509868" y="4062157"/>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62" name="Text Placeholder 2">
            <a:extLst>
              <a:ext uri="{FF2B5EF4-FFF2-40B4-BE49-F238E27FC236}">
                <a16:creationId xmlns:a16="http://schemas.microsoft.com/office/drawing/2014/main" id="{5C5B4C7B-DD3E-D840-9882-499A83359707}"/>
              </a:ext>
            </a:extLst>
          </p:cNvPr>
          <p:cNvSpPr>
            <a:spLocks noGrp="1"/>
          </p:cNvSpPr>
          <p:nvPr>
            <p:ph type="body" sz="quarter" idx="24" hasCustomPrompt="1"/>
          </p:nvPr>
        </p:nvSpPr>
        <p:spPr>
          <a:xfrm>
            <a:off x="9829588" y="4463260"/>
            <a:ext cx="1683100" cy="954087"/>
          </a:xfrm>
          <a:prstGeom prst="rect">
            <a:avLst/>
          </a:prstGeom>
        </p:spPr>
        <p:txBody>
          <a:bodyPr/>
          <a:lstStyle>
            <a:lvl1pPr marL="0" indent="0">
              <a:buNone/>
              <a:defRPr sz="1400"/>
            </a:lvl1pPr>
          </a:lstStyle>
          <a:p>
            <a:pPr lvl="0"/>
            <a:r>
              <a:rPr lang="en-US" dirty="0"/>
              <a:t>Text here</a:t>
            </a:r>
          </a:p>
        </p:txBody>
      </p:sp>
      <p:sp>
        <p:nvSpPr>
          <p:cNvPr id="63" name="Text Placeholder 4">
            <a:extLst>
              <a:ext uri="{FF2B5EF4-FFF2-40B4-BE49-F238E27FC236}">
                <a16:creationId xmlns:a16="http://schemas.microsoft.com/office/drawing/2014/main" id="{1A4DFB86-50BA-4849-8035-150848E54C32}"/>
              </a:ext>
            </a:extLst>
          </p:cNvPr>
          <p:cNvSpPr>
            <a:spLocks noGrp="1"/>
          </p:cNvSpPr>
          <p:nvPr>
            <p:ph type="body" sz="quarter" idx="25" hasCustomPrompt="1"/>
          </p:nvPr>
        </p:nvSpPr>
        <p:spPr>
          <a:xfrm>
            <a:off x="9773854" y="4051812"/>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Tree>
    <p:extLst>
      <p:ext uri="{BB962C8B-B14F-4D97-AF65-F5344CB8AC3E}">
        <p14:creationId xmlns:p14="http://schemas.microsoft.com/office/powerpoint/2010/main" val="54836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double heigh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381000" y="233691"/>
            <a:ext cx="8801100" cy="968312"/>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a:p>
            <a:pPr lvl="1"/>
            <a:r>
              <a:rPr lang="en-GB"/>
              <a:t>Second level</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13716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BD935AF-2F94-4B42-86C8-98732050A77D}"/>
              </a:ext>
            </a:extLst>
          </p:cNvPr>
          <p:cNvSpPr>
            <a:spLocks noGrp="1"/>
          </p:cNvSpPr>
          <p:nvPr>
            <p:ph sz="half" idx="1"/>
          </p:nvPr>
        </p:nvSpPr>
        <p:spPr>
          <a:xfrm>
            <a:off x="675357" y="1816016"/>
            <a:ext cx="10058400" cy="4351338"/>
          </a:xfrm>
          <a:prstGeom prst="rect">
            <a:avLst/>
          </a:prstGeom>
        </p:spPr>
        <p:txBody>
          <a:bodyPr/>
          <a:lstStyle>
            <a:lvl1pPr marL="0" indent="0">
              <a:buNone/>
              <a:defRPr sz="2000"/>
            </a:lvl1pPr>
            <a:lvl2pPr>
              <a:defRPr sz="1800"/>
            </a:lvl2pPr>
            <a:lvl3pPr>
              <a:defRPr sz="1700"/>
            </a:lvl3pPr>
            <a:lvl4pPr>
              <a:defRPr sz="16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971399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Pictur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9F66F7A-1C31-4077-A451-5E5498473034}"/>
              </a:ext>
            </a:extLst>
          </p:cNvPr>
          <p:cNvSpPr>
            <a:spLocks noGrp="1"/>
          </p:cNvSpPr>
          <p:nvPr>
            <p:ph type="pic" sz="quarter" idx="11"/>
          </p:nvPr>
        </p:nvSpPr>
        <p:spPr>
          <a:xfrm>
            <a:off x="1412081" y="2702718"/>
            <a:ext cx="2605088" cy="2605088"/>
          </a:xfrm>
          <a:custGeom>
            <a:avLst/>
            <a:gdLst>
              <a:gd name="connsiteX0" fmla="*/ 1302544 w 2605088"/>
              <a:gd name="connsiteY0" fmla="*/ 0 h 2605088"/>
              <a:gd name="connsiteX1" fmla="*/ 2605088 w 2605088"/>
              <a:gd name="connsiteY1" fmla="*/ 1302544 h 2605088"/>
              <a:gd name="connsiteX2" fmla="*/ 1302544 w 2605088"/>
              <a:gd name="connsiteY2" fmla="*/ 2605088 h 2605088"/>
              <a:gd name="connsiteX3" fmla="*/ 0 w 2605088"/>
              <a:gd name="connsiteY3" fmla="*/ 1302544 h 2605088"/>
              <a:gd name="connsiteX4" fmla="*/ 1302544 w 2605088"/>
              <a:gd name="connsiteY4" fmla="*/ 0 h 260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088" h="2605088">
                <a:moveTo>
                  <a:pt x="1302544" y="0"/>
                </a:moveTo>
                <a:cubicBezTo>
                  <a:pt x="2021919" y="0"/>
                  <a:pt x="2605088" y="583169"/>
                  <a:pt x="2605088" y="1302544"/>
                </a:cubicBezTo>
                <a:cubicBezTo>
                  <a:pt x="2605088" y="2021919"/>
                  <a:pt x="2021919" y="2605088"/>
                  <a:pt x="1302544" y="2605088"/>
                </a:cubicBezTo>
                <a:cubicBezTo>
                  <a:pt x="583169" y="2605088"/>
                  <a:pt x="0" y="2021919"/>
                  <a:pt x="0" y="1302544"/>
                </a:cubicBezTo>
                <a:cubicBezTo>
                  <a:pt x="0" y="583169"/>
                  <a:pt x="583169" y="0"/>
                  <a:pt x="1302544" y="0"/>
                </a:cubicBezTo>
                <a:close/>
              </a:path>
            </a:pathLst>
          </a:custGeom>
        </p:spPr>
        <p:txBody>
          <a:bodyPr wrap="square">
            <a:noAutofit/>
          </a:bodyPr>
          <a:lstStyle/>
          <a:p>
            <a:r>
              <a:rPr lang="en-GB"/>
              <a:t>Click icon to add picture</a:t>
            </a:r>
            <a:endParaRPr lang="en-US"/>
          </a:p>
        </p:txBody>
      </p:sp>
      <p:pic>
        <p:nvPicPr>
          <p:cNvPr id="12" name="Picture 11">
            <a:extLst>
              <a:ext uri="{FF2B5EF4-FFF2-40B4-BE49-F238E27FC236}">
                <a16:creationId xmlns:a16="http://schemas.microsoft.com/office/drawing/2014/main" id="{7C796BD0-48AF-D046-95C8-05913EDBC5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4" name="TextBox 13">
            <a:extLst>
              <a:ext uri="{FF2B5EF4-FFF2-40B4-BE49-F238E27FC236}">
                <a16:creationId xmlns:a16="http://schemas.microsoft.com/office/drawing/2014/main" id="{123BB6DF-E6ED-0C43-A6C1-8520509E67C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17" name="Straight Connector 16">
            <a:extLst>
              <a:ext uri="{FF2B5EF4-FFF2-40B4-BE49-F238E27FC236}">
                <a16:creationId xmlns:a16="http://schemas.microsoft.com/office/drawing/2014/main" id="{4133275C-8E69-2343-8CFE-D1FE91FAC59F}"/>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F2F73264-1820-5748-8E26-C3EB32888752}"/>
              </a:ext>
            </a:extLst>
          </p:cNvPr>
          <p:cNvSpPr>
            <a:spLocks noGrp="1"/>
          </p:cNvSpPr>
          <p:nvPr>
            <p:ph type="body" sz="quarter" idx="10"/>
          </p:nvPr>
        </p:nvSpPr>
        <p:spPr>
          <a:xfrm>
            <a:off x="119336" y="11812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3" name="Straight Connector 22">
            <a:extLst>
              <a:ext uri="{FF2B5EF4-FFF2-40B4-BE49-F238E27FC236}">
                <a16:creationId xmlns:a16="http://schemas.microsoft.com/office/drawing/2014/main" id="{A103D8ED-D225-CC49-BEB0-97A7CACC3ECA}"/>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030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quot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796BD0-48AF-D046-95C8-05913EDBC5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4" name="TextBox 13">
            <a:extLst>
              <a:ext uri="{FF2B5EF4-FFF2-40B4-BE49-F238E27FC236}">
                <a16:creationId xmlns:a16="http://schemas.microsoft.com/office/drawing/2014/main" id="{123BB6DF-E6ED-0C43-A6C1-8520509E67C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17" name="Straight Connector 16">
            <a:extLst>
              <a:ext uri="{FF2B5EF4-FFF2-40B4-BE49-F238E27FC236}">
                <a16:creationId xmlns:a16="http://schemas.microsoft.com/office/drawing/2014/main" id="{4133275C-8E69-2343-8CFE-D1FE91FAC59F}"/>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F2F73264-1820-5748-8E26-C3EB32888752}"/>
              </a:ext>
            </a:extLst>
          </p:cNvPr>
          <p:cNvSpPr>
            <a:spLocks noGrp="1"/>
          </p:cNvSpPr>
          <p:nvPr>
            <p:ph type="body" sz="quarter" idx="10"/>
          </p:nvPr>
        </p:nvSpPr>
        <p:spPr>
          <a:xfrm>
            <a:off x="190849"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3" name="Straight Connector 22">
            <a:extLst>
              <a:ext uri="{FF2B5EF4-FFF2-40B4-BE49-F238E27FC236}">
                <a16:creationId xmlns:a16="http://schemas.microsoft.com/office/drawing/2014/main" id="{A103D8ED-D225-CC49-BEB0-97A7CACC3ECA}"/>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11">
            <a:extLst>
              <a:ext uri="{FF2B5EF4-FFF2-40B4-BE49-F238E27FC236}">
                <a16:creationId xmlns:a16="http://schemas.microsoft.com/office/drawing/2014/main" id="{44E082AD-356A-844F-B03C-FAAEB6A3176E}"/>
              </a:ext>
            </a:extLst>
          </p:cNvPr>
          <p:cNvSpPr>
            <a:spLocks noGrp="1"/>
          </p:cNvSpPr>
          <p:nvPr>
            <p:ph type="pic" sz="quarter" idx="11"/>
          </p:nvPr>
        </p:nvSpPr>
        <p:spPr>
          <a:xfrm>
            <a:off x="1526730" y="2718350"/>
            <a:ext cx="2605088" cy="2605088"/>
          </a:xfrm>
          <a:custGeom>
            <a:avLst/>
            <a:gdLst>
              <a:gd name="connsiteX0" fmla="*/ 1302544 w 2605088"/>
              <a:gd name="connsiteY0" fmla="*/ 0 h 2605088"/>
              <a:gd name="connsiteX1" fmla="*/ 2605088 w 2605088"/>
              <a:gd name="connsiteY1" fmla="*/ 1302544 h 2605088"/>
              <a:gd name="connsiteX2" fmla="*/ 1302544 w 2605088"/>
              <a:gd name="connsiteY2" fmla="*/ 2605088 h 2605088"/>
              <a:gd name="connsiteX3" fmla="*/ 0 w 2605088"/>
              <a:gd name="connsiteY3" fmla="*/ 1302544 h 2605088"/>
              <a:gd name="connsiteX4" fmla="*/ 1302544 w 2605088"/>
              <a:gd name="connsiteY4" fmla="*/ 0 h 260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088" h="2605088">
                <a:moveTo>
                  <a:pt x="1302544" y="0"/>
                </a:moveTo>
                <a:cubicBezTo>
                  <a:pt x="2021919" y="0"/>
                  <a:pt x="2605088" y="583169"/>
                  <a:pt x="2605088" y="1302544"/>
                </a:cubicBezTo>
                <a:cubicBezTo>
                  <a:pt x="2605088" y="2021919"/>
                  <a:pt x="2021919" y="2605088"/>
                  <a:pt x="1302544" y="2605088"/>
                </a:cubicBezTo>
                <a:cubicBezTo>
                  <a:pt x="583169" y="2605088"/>
                  <a:pt x="0" y="2021919"/>
                  <a:pt x="0" y="1302544"/>
                </a:cubicBezTo>
                <a:cubicBezTo>
                  <a:pt x="0" y="583169"/>
                  <a:pt x="583169" y="0"/>
                  <a:pt x="1302544" y="0"/>
                </a:cubicBezTo>
                <a:close/>
              </a:path>
            </a:pathLst>
          </a:custGeom>
        </p:spPr>
      </p:sp>
      <p:cxnSp>
        <p:nvCxnSpPr>
          <p:cNvPr id="9" name="Straight Connector 8">
            <a:extLst>
              <a:ext uri="{FF2B5EF4-FFF2-40B4-BE49-F238E27FC236}">
                <a16:creationId xmlns:a16="http://schemas.microsoft.com/office/drawing/2014/main" id="{66D87D99-3F56-E24D-A5BD-4FC46FDB407E}"/>
              </a:ext>
            </a:extLst>
          </p:cNvPr>
          <p:cNvCxnSpPr/>
          <p:nvPr userDrawn="1"/>
        </p:nvCxnSpPr>
        <p:spPr>
          <a:xfrm>
            <a:off x="4800949" y="2577857"/>
            <a:ext cx="0" cy="288607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0F658CFD-525B-DA4C-8261-7D5C0598566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55108" y="2725970"/>
            <a:ext cx="476249" cy="476249"/>
          </a:xfrm>
          <a:prstGeom prst="rect">
            <a:avLst/>
          </a:prstGeom>
        </p:spPr>
      </p:pic>
      <p:sp>
        <p:nvSpPr>
          <p:cNvPr id="13" name="Text Placeholder 2">
            <a:extLst>
              <a:ext uri="{FF2B5EF4-FFF2-40B4-BE49-F238E27FC236}">
                <a16:creationId xmlns:a16="http://schemas.microsoft.com/office/drawing/2014/main" id="{89EB969A-B982-EE45-B3A1-134F8E2A11A4}"/>
              </a:ext>
            </a:extLst>
          </p:cNvPr>
          <p:cNvSpPr>
            <a:spLocks noGrp="1"/>
          </p:cNvSpPr>
          <p:nvPr>
            <p:ph type="body" sz="quarter" idx="16" hasCustomPrompt="1"/>
          </p:nvPr>
        </p:nvSpPr>
        <p:spPr>
          <a:xfrm>
            <a:off x="7396053" y="3726337"/>
            <a:ext cx="2876405" cy="954087"/>
          </a:xfrm>
          <a:prstGeom prst="rect">
            <a:avLst/>
          </a:prstGeom>
        </p:spPr>
        <p:txBody>
          <a:bodyPr/>
          <a:lstStyle>
            <a:lvl1pPr marL="0" indent="0">
              <a:buNone/>
              <a:defRPr sz="2800"/>
            </a:lvl1pPr>
          </a:lstStyle>
          <a:p>
            <a:pPr lvl="0"/>
            <a:r>
              <a:rPr lang="en-US" dirty="0"/>
              <a:t>Quote here</a:t>
            </a:r>
          </a:p>
        </p:txBody>
      </p:sp>
    </p:spTree>
    <p:extLst>
      <p:ext uri="{BB962C8B-B14F-4D97-AF65-F5344CB8AC3E}">
        <p14:creationId xmlns:p14="http://schemas.microsoft.com/office/powerpoint/2010/main" val="253234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shing line">
    <p:spTree>
      <p:nvGrpSpPr>
        <p:cNvPr id="1" name=""/>
        <p:cNvGrpSpPr/>
        <p:nvPr/>
      </p:nvGrpSpPr>
      <p:grpSpPr>
        <a:xfrm>
          <a:off x="0" y="0"/>
          <a:ext cx="0" cy="0"/>
          <a:chOff x="0" y="0"/>
          <a:chExt cx="0" cy="0"/>
        </a:xfrm>
      </p:grpSpPr>
      <p:sp>
        <p:nvSpPr>
          <p:cNvPr id="23" name="Freeform 4">
            <a:extLst>
              <a:ext uri="{FF2B5EF4-FFF2-40B4-BE49-F238E27FC236}">
                <a16:creationId xmlns:a16="http://schemas.microsoft.com/office/drawing/2014/main" id="{0AF9448B-4F88-4CE8-B894-92D91706BCE2}"/>
              </a:ext>
            </a:extLst>
          </p:cNvPr>
          <p:cNvSpPr/>
          <p:nvPr userDrawn="1"/>
        </p:nvSpPr>
        <p:spPr>
          <a:xfrm>
            <a:off x="-451413" y="-735580"/>
            <a:ext cx="13513169" cy="3076925"/>
          </a:xfrm>
          <a:custGeom>
            <a:avLst/>
            <a:gdLst>
              <a:gd name="connsiteX0" fmla="*/ 0 w 13513169"/>
              <a:gd name="connsiteY0" fmla="*/ 963021 h 3076925"/>
              <a:gd name="connsiteX1" fmla="*/ 7535119 w 13513169"/>
              <a:gd name="connsiteY1" fmla="*/ 3069613 h 3076925"/>
              <a:gd name="connsiteX2" fmla="*/ 12963646 w 13513169"/>
              <a:gd name="connsiteY2" fmla="*/ 314839 h 3076925"/>
              <a:gd name="connsiteX3" fmla="*/ 13044669 w 13513169"/>
              <a:gd name="connsiteY3" fmla="*/ 175942 h 3076925"/>
            </a:gdLst>
            <a:ahLst/>
            <a:cxnLst>
              <a:cxn ang="0">
                <a:pos x="connsiteX0" y="connsiteY0"/>
              </a:cxn>
              <a:cxn ang="0">
                <a:pos x="connsiteX1" y="connsiteY1"/>
              </a:cxn>
              <a:cxn ang="0">
                <a:pos x="connsiteX2" y="connsiteY2"/>
              </a:cxn>
              <a:cxn ang="0">
                <a:pos x="connsiteX3" y="connsiteY3"/>
              </a:cxn>
            </a:cxnLst>
            <a:rect l="l" t="t" r="r" b="b"/>
            <a:pathLst>
              <a:path w="13513169" h="3076925">
                <a:moveTo>
                  <a:pt x="0" y="963021"/>
                </a:moveTo>
                <a:cubicBezTo>
                  <a:pt x="2687255" y="2070332"/>
                  <a:pt x="5374511" y="3177643"/>
                  <a:pt x="7535119" y="3069613"/>
                </a:cubicBezTo>
                <a:cubicBezTo>
                  <a:pt x="9695727" y="2961583"/>
                  <a:pt x="12045388" y="797117"/>
                  <a:pt x="12963646" y="314839"/>
                </a:cubicBezTo>
                <a:cubicBezTo>
                  <a:pt x="13881904" y="-167439"/>
                  <a:pt x="13463286" y="4251"/>
                  <a:pt x="13044669" y="175942"/>
                </a:cubicBezTo>
              </a:path>
            </a:pathLst>
          </a:custGeom>
          <a:noFill/>
          <a:ln w="15875">
            <a:solidFill>
              <a:schemeClr val="bg1">
                <a:lumMod val="75000"/>
                <a:alpha val="50000"/>
              </a:schemeClr>
            </a:solidFill>
          </a:ln>
          <a:effectLst>
            <a:outerShdw blurRad="190500" dist="1016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25" name="Group 24">
            <a:extLst>
              <a:ext uri="{FF2B5EF4-FFF2-40B4-BE49-F238E27FC236}">
                <a16:creationId xmlns:a16="http://schemas.microsoft.com/office/drawing/2014/main" id="{070F8361-AAEE-44AA-A38B-DD786939C5A3}"/>
              </a:ext>
            </a:extLst>
          </p:cNvPr>
          <p:cNvGrpSpPr/>
          <p:nvPr userDrawn="1"/>
        </p:nvGrpSpPr>
        <p:grpSpPr>
          <a:xfrm rot="20759700">
            <a:off x="7222222" y="2526134"/>
            <a:ext cx="2402045" cy="2815270"/>
            <a:chOff x="2139656" y="1085780"/>
            <a:chExt cx="3880275" cy="4333189"/>
          </a:xfrm>
        </p:grpSpPr>
        <p:pic>
          <p:nvPicPr>
            <p:cNvPr id="26" name="Picture 25">
              <a:extLst>
                <a:ext uri="{FF2B5EF4-FFF2-40B4-BE49-F238E27FC236}">
                  <a16:creationId xmlns:a16="http://schemas.microsoft.com/office/drawing/2014/main" id="{6A6E35C5-BB00-4913-B9FC-634A03351C4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39656"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7" name="Rectangle 26">
              <a:extLst>
                <a:ext uri="{FF2B5EF4-FFF2-40B4-BE49-F238E27FC236}">
                  <a16:creationId xmlns:a16="http://schemas.microsoft.com/office/drawing/2014/main" id="{CB18CBA2-857F-4630-8696-84D3C91ED067}"/>
                </a:ext>
              </a:extLst>
            </p:cNvPr>
            <p:cNvSpPr/>
            <p:nvPr/>
          </p:nvSpPr>
          <p:spPr bwMode="auto">
            <a:xfrm>
              <a:off x="2359642" y="1263249"/>
              <a:ext cx="3382993"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lgn="ctr">
                <a:defRPr/>
              </a:pPr>
              <a:endParaRPr lang="en-US">
                <a:cs typeface="Gill Sans" charset="0"/>
              </a:endParaRPr>
            </a:p>
          </p:txBody>
        </p:sp>
      </p:grpSp>
      <p:pic>
        <p:nvPicPr>
          <p:cNvPr id="28" name="Picture 27">
            <a:extLst>
              <a:ext uri="{FF2B5EF4-FFF2-40B4-BE49-F238E27FC236}">
                <a16:creationId xmlns:a16="http://schemas.microsoft.com/office/drawing/2014/main" id="{520AE830-B473-4CE9-914C-E2F1E716BB5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900000">
            <a:off x="8101397" y="1932597"/>
            <a:ext cx="166543" cy="707807"/>
          </a:xfrm>
          <a:prstGeom prst="rect">
            <a:avLst/>
          </a:prstGeom>
          <a:effectLst>
            <a:outerShdw blurRad="50800" dist="38100" dir="5400000" algn="t" rotWithShape="0">
              <a:prstClr val="black">
                <a:alpha val="40000"/>
              </a:prstClr>
            </a:outerShdw>
          </a:effectLst>
        </p:spPr>
      </p:pic>
      <p:grpSp>
        <p:nvGrpSpPr>
          <p:cNvPr id="30" name="Group 29">
            <a:extLst>
              <a:ext uri="{FF2B5EF4-FFF2-40B4-BE49-F238E27FC236}">
                <a16:creationId xmlns:a16="http://schemas.microsoft.com/office/drawing/2014/main" id="{30760CCB-4F47-4681-AC00-36DA7075B73C}"/>
              </a:ext>
            </a:extLst>
          </p:cNvPr>
          <p:cNvGrpSpPr/>
          <p:nvPr userDrawn="1"/>
        </p:nvGrpSpPr>
        <p:grpSpPr>
          <a:xfrm rot="683096">
            <a:off x="2089510" y="2026218"/>
            <a:ext cx="2317828" cy="2716565"/>
            <a:chOff x="2139656" y="1085780"/>
            <a:chExt cx="3880275" cy="4333189"/>
          </a:xfrm>
        </p:grpSpPr>
        <p:pic>
          <p:nvPicPr>
            <p:cNvPr id="31" name="Picture 30">
              <a:extLst>
                <a:ext uri="{FF2B5EF4-FFF2-40B4-BE49-F238E27FC236}">
                  <a16:creationId xmlns:a16="http://schemas.microsoft.com/office/drawing/2014/main" id="{A6AE5A1C-A3A0-4B4E-93E0-B1967B14EF8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9656"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2" name="Rectangle 31">
              <a:extLst>
                <a:ext uri="{FF2B5EF4-FFF2-40B4-BE49-F238E27FC236}">
                  <a16:creationId xmlns:a16="http://schemas.microsoft.com/office/drawing/2014/main" id="{31DC9D3F-9B1A-4F0D-9A40-E91CA80AD1D3}"/>
                </a:ext>
              </a:extLst>
            </p:cNvPr>
            <p:cNvSpPr/>
            <p:nvPr/>
          </p:nvSpPr>
          <p:spPr bwMode="auto">
            <a:xfrm>
              <a:off x="2359642" y="1263249"/>
              <a:ext cx="3382993"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defRPr/>
              </a:pPr>
              <a:endParaRPr lang="en-US">
                <a:cs typeface="Gill Sans" charset="0"/>
              </a:endParaRPr>
            </a:p>
          </p:txBody>
        </p:sp>
      </p:grpSp>
      <p:pic>
        <p:nvPicPr>
          <p:cNvPr id="33" name="Picture 32">
            <a:extLst>
              <a:ext uri="{FF2B5EF4-FFF2-40B4-BE49-F238E27FC236}">
                <a16:creationId xmlns:a16="http://schemas.microsoft.com/office/drawing/2014/main" id="{115F14F2-2CD3-4A41-A6B9-AFFA424B5EE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46250" y="1489633"/>
            <a:ext cx="224655" cy="669083"/>
          </a:xfrm>
          <a:prstGeom prst="rect">
            <a:avLst/>
          </a:prstGeom>
          <a:effectLst>
            <a:outerShdw blurRad="50800" dist="38100" dir="5400000" algn="t" rotWithShape="0">
              <a:prstClr val="black">
                <a:alpha val="40000"/>
              </a:prstClr>
            </a:outerShdw>
          </a:effectLst>
        </p:spPr>
      </p:pic>
      <p:grpSp>
        <p:nvGrpSpPr>
          <p:cNvPr id="34" name="Group 33">
            <a:extLst>
              <a:ext uri="{FF2B5EF4-FFF2-40B4-BE49-F238E27FC236}">
                <a16:creationId xmlns:a16="http://schemas.microsoft.com/office/drawing/2014/main" id="{A9BA391C-97B0-41F8-ACEC-917E69A2EDB4}"/>
              </a:ext>
            </a:extLst>
          </p:cNvPr>
          <p:cNvGrpSpPr/>
          <p:nvPr userDrawn="1"/>
        </p:nvGrpSpPr>
        <p:grpSpPr>
          <a:xfrm rot="21389491">
            <a:off x="4288752" y="2663283"/>
            <a:ext cx="2949604" cy="3457026"/>
            <a:chOff x="2139655" y="1085780"/>
            <a:chExt cx="3880275" cy="4333189"/>
          </a:xfrm>
        </p:grpSpPr>
        <p:pic>
          <p:nvPicPr>
            <p:cNvPr id="35" name="Picture 34">
              <a:extLst>
                <a:ext uri="{FF2B5EF4-FFF2-40B4-BE49-F238E27FC236}">
                  <a16:creationId xmlns:a16="http://schemas.microsoft.com/office/drawing/2014/main" id="{F23DBB72-E88F-4FCE-B6EE-80C5615B98D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39655"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6" name="Rectangle 35">
              <a:extLst>
                <a:ext uri="{FF2B5EF4-FFF2-40B4-BE49-F238E27FC236}">
                  <a16:creationId xmlns:a16="http://schemas.microsoft.com/office/drawing/2014/main" id="{9D61223F-8D89-4302-ACE2-61346D2568E9}"/>
                </a:ext>
              </a:extLst>
            </p:cNvPr>
            <p:cNvSpPr/>
            <p:nvPr/>
          </p:nvSpPr>
          <p:spPr bwMode="auto">
            <a:xfrm>
              <a:off x="2359641" y="1263249"/>
              <a:ext cx="3382992"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defRPr/>
              </a:pPr>
              <a:endParaRPr lang="en-US">
                <a:cs typeface="Gill Sans" charset="0"/>
              </a:endParaRPr>
            </a:p>
          </p:txBody>
        </p:sp>
      </p:grpSp>
      <p:pic>
        <p:nvPicPr>
          <p:cNvPr id="37" name="Picture 36">
            <a:extLst>
              <a:ext uri="{FF2B5EF4-FFF2-40B4-BE49-F238E27FC236}">
                <a16:creationId xmlns:a16="http://schemas.microsoft.com/office/drawing/2014/main" id="{D7B3C821-BAAE-47EA-9484-0778FEB8F80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540130" y="2064683"/>
            <a:ext cx="254879" cy="665806"/>
          </a:xfrm>
          <a:prstGeom prst="rect">
            <a:avLst/>
          </a:prstGeom>
          <a:effectLst>
            <a:outerShdw blurRad="50800" dist="38100" dir="5400000" algn="t" rotWithShape="0">
              <a:prstClr val="black">
                <a:alpha val="40000"/>
              </a:prstClr>
            </a:outerShdw>
          </a:effectLst>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10934700" y="6193795"/>
            <a:ext cx="914400" cy="246221"/>
          </a:xfrm>
          <a:prstGeom prst="rect">
            <a:avLst/>
          </a:prstGeom>
          <a:noFill/>
        </p:spPr>
        <p:txBody>
          <a:bodyPr wrap="square">
            <a:spAutoFit/>
          </a:bodyPr>
          <a:lstStyle/>
          <a:p>
            <a:pPr algn="r"/>
            <a:fld id="{260E2A6B-A809-4840-BF14-8648BC0BDF87}" type="slidenum">
              <a:rPr lang="id-ID" sz="1000" b="0" i="0" spc="0" smtClean="0">
                <a:solidFill>
                  <a:schemeClr val="tx1"/>
                </a:solidFill>
                <a:latin typeface="+mj-lt"/>
                <a:ea typeface="Montserrat Semi" charset="0"/>
                <a:cs typeface="Montserrat Semi" charset="0"/>
              </a:rPr>
              <a:pPr algn="r"/>
              <a:t>‹#›</a:t>
            </a:fld>
            <a:endParaRPr lang="en-US" sz="1000" dirty="0">
              <a:solidFill>
                <a:schemeClr val="tx1"/>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695450" y="415504"/>
            <a:ext cx="8801100" cy="603355"/>
          </a:xfrm>
          <a:prstGeom prst="rect">
            <a:avLst/>
          </a:prstGeom>
        </p:spPr>
        <p:txBody>
          <a:bodyPr anchor="ctr"/>
          <a:lstStyle>
            <a:lvl1pPr marL="0" indent="0" algn="ctr">
              <a:buNone/>
              <a:defRPr sz="3200" b="1">
                <a:solidFill>
                  <a:srgbClr val="8B1C86"/>
                </a:solidFill>
                <a:latin typeface="Century Gothic" panose="020B0502020202020204" pitchFamily="34" charset="0"/>
              </a:defRPr>
            </a:lvl1pPr>
          </a:lstStyle>
          <a:p>
            <a:pPr lvl="0"/>
            <a:r>
              <a:rPr lang="en-GB"/>
              <a:t>Click to edit Master text styles</a:t>
            </a:r>
          </a:p>
        </p:txBody>
      </p:sp>
      <p:sp>
        <p:nvSpPr>
          <p:cNvPr id="22" name="Picture Placeholder 21">
            <a:extLst>
              <a:ext uri="{FF2B5EF4-FFF2-40B4-BE49-F238E27FC236}">
                <a16:creationId xmlns:a16="http://schemas.microsoft.com/office/drawing/2014/main" id="{D79BBA00-61DB-496C-B02B-139B854492B6}"/>
              </a:ext>
            </a:extLst>
          </p:cNvPr>
          <p:cNvSpPr>
            <a:spLocks noGrp="1"/>
          </p:cNvSpPr>
          <p:nvPr>
            <p:ph type="pic" sz="quarter" idx="11"/>
          </p:nvPr>
        </p:nvSpPr>
        <p:spPr>
          <a:xfrm>
            <a:off x="2129927" y="1959184"/>
            <a:ext cx="2338391" cy="2173667"/>
          </a:xfrm>
          <a:custGeom>
            <a:avLst/>
            <a:gdLst>
              <a:gd name="connsiteX0" fmla="*/ 357369 w 2338391"/>
              <a:gd name="connsiteY0" fmla="*/ 0 h 2173667"/>
              <a:gd name="connsiteX1" fmla="*/ 2338391 w 2338391"/>
              <a:gd name="connsiteY1" fmla="*/ 398901 h 2173667"/>
              <a:gd name="connsiteX2" fmla="*/ 1981021 w 2338391"/>
              <a:gd name="connsiteY2" fmla="*/ 2173667 h 2173667"/>
              <a:gd name="connsiteX3" fmla="*/ 0 w 2338391"/>
              <a:gd name="connsiteY3" fmla="*/ 1774765 h 2173667"/>
            </a:gdLst>
            <a:ahLst/>
            <a:cxnLst>
              <a:cxn ang="0">
                <a:pos x="connsiteX0" y="connsiteY0"/>
              </a:cxn>
              <a:cxn ang="0">
                <a:pos x="connsiteX1" y="connsiteY1"/>
              </a:cxn>
              <a:cxn ang="0">
                <a:pos x="connsiteX2" y="connsiteY2"/>
              </a:cxn>
              <a:cxn ang="0">
                <a:pos x="connsiteX3" y="connsiteY3"/>
              </a:cxn>
            </a:cxnLst>
            <a:rect l="l" t="t" r="r" b="b"/>
            <a:pathLst>
              <a:path w="2338391" h="2173667">
                <a:moveTo>
                  <a:pt x="357369" y="0"/>
                </a:moveTo>
                <a:lnTo>
                  <a:pt x="2338391" y="398901"/>
                </a:lnTo>
                <a:lnTo>
                  <a:pt x="1981021" y="2173667"/>
                </a:lnTo>
                <a:lnTo>
                  <a:pt x="0" y="1774765"/>
                </a:lnTo>
                <a:close/>
              </a:path>
            </a:pathLst>
          </a:custGeom>
        </p:spPr>
        <p:txBody>
          <a:bodyPr wrap="square">
            <a:noAutofit/>
          </a:bodyPr>
          <a:lstStyle>
            <a:lvl1pPr marL="0" indent="0" algn="ctr">
              <a:buNone/>
              <a:defRPr sz="2000"/>
            </a:lvl1pPr>
          </a:lstStyle>
          <a:p>
            <a:r>
              <a:rPr lang="en-GB"/>
              <a:t>Click icon to add picture</a:t>
            </a:r>
            <a:endParaRPr lang="en-US"/>
          </a:p>
        </p:txBody>
      </p:sp>
      <p:sp>
        <p:nvSpPr>
          <p:cNvPr id="21" name="Picture Placeholder 20">
            <a:extLst>
              <a:ext uri="{FF2B5EF4-FFF2-40B4-BE49-F238E27FC236}">
                <a16:creationId xmlns:a16="http://schemas.microsoft.com/office/drawing/2014/main" id="{FCDE0538-8AFB-4C17-BD90-562A126463FC}"/>
              </a:ext>
            </a:extLst>
          </p:cNvPr>
          <p:cNvSpPr>
            <a:spLocks noGrp="1"/>
          </p:cNvSpPr>
          <p:nvPr>
            <p:ph type="pic" sz="quarter" idx="12"/>
          </p:nvPr>
        </p:nvSpPr>
        <p:spPr>
          <a:xfrm>
            <a:off x="4361312" y="2730486"/>
            <a:ext cx="2707761" cy="2456904"/>
          </a:xfrm>
          <a:custGeom>
            <a:avLst/>
            <a:gdLst>
              <a:gd name="connsiteX0" fmla="*/ 2566774 w 2707761"/>
              <a:gd name="connsiteY0" fmla="*/ 0 h 2456904"/>
              <a:gd name="connsiteX1" fmla="*/ 2707761 w 2707761"/>
              <a:gd name="connsiteY1" fmla="*/ 2299532 h 2456904"/>
              <a:gd name="connsiteX2" fmla="*/ 140987 w 2707761"/>
              <a:gd name="connsiteY2" fmla="*/ 2456904 h 2456904"/>
              <a:gd name="connsiteX3" fmla="*/ 0 w 2707761"/>
              <a:gd name="connsiteY3" fmla="*/ 157372 h 2456904"/>
            </a:gdLst>
            <a:ahLst/>
            <a:cxnLst>
              <a:cxn ang="0">
                <a:pos x="connsiteX0" y="connsiteY0"/>
              </a:cxn>
              <a:cxn ang="0">
                <a:pos x="connsiteX1" y="connsiteY1"/>
              </a:cxn>
              <a:cxn ang="0">
                <a:pos x="connsiteX2" y="connsiteY2"/>
              </a:cxn>
              <a:cxn ang="0">
                <a:pos x="connsiteX3" y="connsiteY3"/>
              </a:cxn>
            </a:cxnLst>
            <a:rect l="l" t="t" r="r" b="b"/>
            <a:pathLst>
              <a:path w="2707761" h="2456904">
                <a:moveTo>
                  <a:pt x="2566774" y="0"/>
                </a:moveTo>
                <a:lnTo>
                  <a:pt x="2707761" y="2299532"/>
                </a:lnTo>
                <a:lnTo>
                  <a:pt x="140987" y="2456904"/>
                </a:lnTo>
                <a:lnTo>
                  <a:pt x="0" y="157372"/>
                </a:lnTo>
                <a:close/>
              </a:path>
            </a:pathLst>
          </a:custGeom>
        </p:spPr>
        <p:txBody>
          <a:bodyPr wrap="square">
            <a:noAutofit/>
          </a:bodyPr>
          <a:lstStyle>
            <a:lvl1pPr marL="0" indent="0" algn="ctr">
              <a:buNone/>
              <a:defRPr sz="2000"/>
            </a:lvl1pPr>
          </a:lstStyle>
          <a:p>
            <a:r>
              <a:rPr lang="en-GB"/>
              <a:t>Click icon to add picture</a:t>
            </a:r>
            <a:endParaRPr lang="en-US"/>
          </a:p>
        </p:txBody>
      </p:sp>
      <p:sp>
        <p:nvSpPr>
          <p:cNvPr id="20" name="Picture Placeholder 19">
            <a:extLst>
              <a:ext uri="{FF2B5EF4-FFF2-40B4-BE49-F238E27FC236}">
                <a16:creationId xmlns:a16="http://schemas.microsoft.com/office/drawing/2014/main" id="{9EC4F8C1-B14B-4876-8A4F-82441FF19D4D}"/>
              </a:ext>
            </a:extLst>
          </p:cNvPr>
          <p:cNvSpPr>
            <a:spLocks noGrp="1"/>
          </p:cNvSpPr>
          <p:nvPr>
            <p:ph type="pic" sz="quarter" idx="13"/>
          </p:nvPr>
        </p:nvSpPr>
        <p:spPr>
          <a:xfrm>
            <a:off x="7077300" y="2430735"/>
            <a:ext cx="2486002" cy="2327210"/>
          </a:xfrm>
          <a:custGeom>
            <a:avLst/>
            <a:gdLst>
              <a:gd name="connsiteX0" fmla="*/ 2031957 w 2486002"/>
              <a:gd name="connsiteY0" fmla="*/ 0 h 2327210"/>
              <a:gd name="connsiteX1" fmla="*/ 2486002 w 2486002"/>
              <a:gd name="connsiteY1" fmla="*/ 1820398 h 2327210"/>
              <a:gd name="connsiteX2" fmla="*/ 454045 w 2486002"/>
              <a:gd name="connsiteY2" fmla="*/ 2327210 h 2327210"/>
              <a:gd name="connsiteX3" fmla="*/ 0 w 2486002"/>
              <a:gd name="connsiteY3" fmla="*/ 506812 h 2327210"/>
            </a:gdLst>
            <a:ahLst/>
            <a:cxnLst>
              <a:cxn ang="0">
                <a:pos x="connsiteX0" y="connsiteY0"/>
              </a:cxn>
              <a:cxn ang="0">
                <a:pos x="connsiteX1" y="connsiteY1"/>
              </a:cxn>
              <a:cxn ang="0">
                <a:pos x="connsiteX2" y="connsiteY2"/>
              </a:cxn>
              <a:cxn ang="0">
                <a:pos x="connsiteX3" y="connsiteY3"/>
              </a:cxn>
            </a:cxnLst>
            <a:rect l="l" t="t" r="r" b="b"/>
            <a:pathLst>
              <a:path w="2486002" h="2327210">
                <a:moveTo>
                  <a:pt x="2031957" y="0"/>
                </a:moveTo>
                <a:lnTo>
                  <a:pt x="2486002" y="1820398"/>
                </a:lnTo>
                <a:lnTo>
                  <a:pt x="454045" y="2327210"/>
                </a:lnTo>
                <a:lnTo>
                  <a:pt x="0" y="506812"/>
                </a:lnTo>
                <a:close/>
              </a:path>
            </a:pathLst>
          </a:custGeom>
        </p:spPr>
        <p:txBody>
          <a:bodyPr wrap="square">
            <a:noAutofit/>
          </a:bodyPr>
          <a:lstStyle>
            <a:lvl1pPr marL="0" indent="0" algn="ctr">
              <a:buNone/>
              <a:defRPr sz="2000"/>
            </a:lvl1pPr>
          </a:lstStyle>
          <a:p>
            <a:r>
              <a:rPr lang="en-GB"/>
              <a:t>Click icon to add picture</a:t>
            </a:r>
            <a:endParaRPr lang="en-US"/>
          </a:p>
        </p:txBody>
      </p:sp>
      <p:pic>
        <p:nvPicPr>
          <p:cNvPr id="29" name="Picture 28">
            <a:extLst>
              <a:ext uri="{FF2B5EF4-FFF2-40B4-BE49-F238E27FC236}">
                <a16:creationId xmlns:a16="http://schemas.microsoft.com/office/drawing/2014/main" id="{94E5A94A-E3F0-A34F-B334-B8A6282CACB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38" name="TextBox 37">
            <a:extLst>
              <a:ext uri="{FF2B5EF4-FFF2-40B4-BE49-F238E27FC236}">
                <a16:creationId xmlns:a16="http://schemas.microsoft.com/office/drawing/2014/main" id="{683CBED5-DFBC-BA4C-8082-753830B74BB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9" name="Straight Connector 38">
            <a:extLst>
              <a:ext uri="{FF2B5EF4-FFF2-40B4-BE49-F238E27FC236}">
                <a16:creationId xmlns:a16="http://schemas.microsoft.com/office/drawing/2014/main" id="{4137CF71-5739-DE41-98DA-B31854D62094}"/>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508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rcl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8AC48E-A858-1540-B5EF-9400D9636633}"/>
              </a:ext>
            </a:extLst>
          </p:cNvPr>
          <p:cNvSpPr/>
          <p:nvPr userDrawn="1"/>
        </p:nvSpPr>
        <p:spPr>
          <a:xfrm>
            <a:off x="2492507" y="4783918"/>
            <a:ext cx="103907" cy="828000"/>
          </a:xfrm>
          <a:prstGeom prst="rect">
            <a:avLst/>
          </a:prstGeom>
          <a:solidFill>
            <a:schemeClr val="accent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9" name="Rectangle 8">
            <a:extLst>
              <a:ext uri="{FF2B5EF4-FFF2-40B4-BE49-F238E27FC236}">
                <a16:creationId xmlns:a16="http://schemas.microsoft.com/office/drawing/2014/main" id="{1BEDCFC5-1CEC-0847-8F9E-87F3D670FDEB}"/>
              </a:ext>
            </a:extLst>
          </p:cNvPr>
          <p:cNvSpPr/>
          <p:nvPr userDrawn="1"/>
        </p:nvSpPr>
        <p:spPr>
          <a:xfrm>
            <a:off x="4218623" y="3718385"/>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4" name="Rectangle 13">
            <a:extLst>
              <a:ext uri="{FF2B5EF4-FFF2-40B4-BE49-F238E27FC236}">
                <a16:creationId xmlns:a16="http://schemas.microsoft.com/office/drawing/2014/main" id="{8F862FBF-06BA-9842-82D3-4AD11040BC59}"/>
              </a:ext>
            </a:extLst>
          </p:cNvPr>
          <p:cNvSpPr/>
          <p:nvPr userDrawn="1"/>
        </p:nvSpPr>
        <p:spPr>
          <a:xfrm>
            <a:off x="8664707" y="1538741"/>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0" name="Rectangle 19">
            <a:extLst>
              <a:ext uri="{FF2B5EF4-FFF2-40B4-BE49-F238E27FC236}">
                <a16:creationId xmlns:a16="http://schemas.microsoft.com/office/drawing/2014/main" id="{87A9B773-529C-3844-A523-328E0C42DC56}"/>
              </a:ext>
            </a:extLst>
          </p:cNvPr>
          <p:cNvSpPr/>
          <p:nvPr userDrawn="1"/>
        </p:nvSpPr>
        <p:spPr>
          <a:xfrm>
            <a:off x="6381962" y="2693947"/>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pic>
        <p:nvPicPr>
          <p:cNvPr id="25" name="Picture 24">
            <a:extLst>
              <a:ext uri="{FF2B5EF4-FFF2-40B4-BE49-F238E27FC236}">
                <a16:creationId xmlns:a16="http://schemas.microsoft.com/office/drawing/2014/main" id="{31091783-0272-5642-93D4-6AB353F510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26" name="TextBox 25">
            <a:extLst>
              <a:ext uri="{FF2B5EF4-FFF2-40B4-BE49-F238E27FC236}">
                <a16:creationId xmlns:a16="http://schemas.microsoft.com/office/drawing/2014/main" id="{FB736D42-0A73-834D-B6C7-0C2829986277}"/>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27" name="Text Placeholder 14">
            <a:extLst>
              <a:ext uri="{FF2B5EF4-FFF2-40B4-BE49-F238E27FC236}">
                <a16:creationId xmlns:a16="http://schemas.microsoft.com/office/drawing/2014/main" id="{D6BAE166-20C4-D84F-B46F-7D1C099999D3}"/>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8" name="Straight Connector 27">
            <a:extLst>
              <a:ext uri="{FF2B5EF4-FFF2-40B4-BE49-F238E27FC236}">
                <a16:creationId xmlns:a16="http://schemas.microsoft.com/office/drawing/2014/main" id="{33E1D4AA-6F24-394B-B8BE-2848500FEA27}"/>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1B242B7-FB9F-374D-948A-724DFD13CA0D}"/>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CBF6B56-F67C-2643-8544-365C5C5A56F4}"/>
              </a:ext>
            </a:extLst>
          </p:cNvPr>
          <p:cNvSpPr>
            <a:spLocks noGrp="1"/>
          </p:cNvSpPr>
          <p:nvPr>
            <p:ph type="body" sz="quarter" idx="11"/>
          </p:nvPr>
        </p:nvSpPr>
        <p:spPr>
          <a:xfrm>
            <a:off x="2782888" y="4783138"/>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Text Placeholder 2">
            <a:extLst>
              <a:ext uri="{FF2B5EF4-FFF2-40B4-BE49-F238E27FC236}">
                <a16:creationId xmlns:a16="http://schemas.microsoft.com/office/drawing/2014/main" id="{4EC3AF28-5F3A-8F4B-923B-7689A75B3E2C}"/>
              </a:ext>
            </a:extLst>
          </p:cNvPr>
          <p:cNvSpPr>
            <a:spLocks noGrp="1"/>
          </p:cNvSpPr>
          <p:nvPr>
            <p:ph type="body" sz="quarter" idx="12"/>
          </p:nvPr>
        </p:nvSpPr>
        <p:spPr>
          <a:xfrm>
            <a:off x="4550514" y="3691449"/>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1" name="Text Placeholder 2">
            <a:extLst>
              <a:ext uri="{FF2B5EF4-FFF2-40B4-BE49-F238E27FC236}">
                <a16:creationId xmlns:a16="http://schemas.microsoft.com/office/drawing/2014/main" id="{9044471E-0FF5-9546-A46D-41A714569FDB}"/>
              </a:ext>
            </a:extLst>
          </p:cNvPr>
          <p:cNvSpPr>
            <a:spLocks noGrp="1"/>
          </p:cNvSpPr>
          <p:nvPr>
            <p:ph type="body" sz="quarter" idx="13"/>
          </p:nvPr>
        </p:nvSpPr>
        <p:spPr>
          <a:xfrm>
            <a:off x="6808126" y="2668025"/>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2" name="Text Placeholder 2">
            <a:extLst>
              <a:ext uri="{FF2B5EF4-FFF2-40B4-BE49-F238E27FC236}">
                <a16:creationId xmlns:a16="http://schemas.microsoft.com/office/drawing/2014/main" id="{A2C966B9-D292-9648-A42E-091338D9EE2A}"/>
              </a:ext>
            </a:extLst>
          </p:cNvPr>
          <p:cNvSpPr>
            <a:spLocks noGrp="1"/>
          </p:cNvSpPr>
          <p:nvPr>
            <p:ph type="body" sz="quarter" idx="14"/>
          </p:nvPr>
        </p:nvSpPr>
        <p:spPr>
          <a:xfrm>
            <a:off x="8920436" y="1494909"/>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11">
            <a:extLst>
              <a:ext uri="{FF2B5EF4-FFF2-40B4-BE49-F238E27FC236}">
                <a16:creationId xmlns:a16="http://schemas.microsoft.com/office/drawing/2014/main" id="{D704C55A-AA8F-7C49-98B5-853F56F5A0FD}"/>
              </a:ext>
            </a:extLst>
          </p:cNvPr>
          <p:cNvSpPr>
            <a:spLocks noGrp="1"/>
          </p:cNvSpPr>
          <p:nvPr>
            <p:ph type="body" sz="quarter" idx="15" hasCustomPrompt="1"/>
          </p:nvPr>
        </p:nvSpPr>
        <p:spPr>
          <a:xfrm>
            <a:off x="1373191" y="4682384"/>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3" name="Text Placeholder 11">
            <a:extLst>
              <a:ext uri="{FF2B5EF4-FFF2-40B4-BE49-F238E27FC236}">
                <a16:creationId xmlns:a16="http://schemas.microsoft.com/office/drawing/2014/main" id="{4E08BF4C-B344-4749-9628-C87AE6E0E513}"/>
              </a:ext>
            </a:extLst>
          </p:cNvPr>
          <p:cNvSpPr>
            <a:spLocks noGrp="1"/>
          </p:cNvSpPr>
          <p:nvPr>
            <p:ph type="body" sz="quarter" idx="16" hasCustomPrompt="1"/>
          </p:nvPr>
        </p:nvSpPr>
        <p:spPr>
          <a:xfrm>
            <a:off x="1370031" y="5508431"/>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36" name="Text Placeholder 11">
            <a:extLst>
              <a:ext uri="{FF2B5EF4-FFF2-40B4-BE49-F238E27FC236}">
                <a16:creationId xmlns:a16="http://schemas.microsoft.com/office/drawing/2014/main" id="{A4FC5B68-63E1-1346-83CF-0DC9E60971BD}"/>
              </a:ext>
            </a:extLst>
          </p:cNvPr>
          <p:cNvSpPr>
            <a:spLocks noGrp="1"/>
          </p:cNvSpPr>
          <p:nvPr>
            <p:ph type="body" sz="quarter" idx="17" hasCustomPrompt="1"/>
          </p:nvPr>
        </p:nvSpPr>
        <p:spPr>
          <a:xfrm>
            <a:off x="2986601" y="3245686"/>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7" name="Text Placeholder 11">
            <a:extLst>
              <a:ext uri="{FF2B5EF4-FFF2-40B4-BE49-F238E27FC236}">
                <a16:creationId xmlns:a16="http://schemas.microsoft.com/office/drawing/2014/main" id="{23CF2E62-AC91-6D48-89D9-6EFBA6DFC6C3}"/>
              </a:ext>
            </a:extLst>
          </p:cNvPr>
          <p:cNvSpPr>
            <a:spLocks noGrp="1"/>
          </p:cNvSpPr>
          <p:nvPr>
            <p:ph type="body" sz="quarter" idx="18" hasCustomPrompt="1"/>
          </p:nvPr>
        </p:nvSpPr>
        <p:spPr>
          <a:xfrm>
            <a:off x="2983441" y="4071733"/>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38" name="Text Placeholder 11">
            <a:extLst>
              <a:ext uri="{FF2B5EF4-FFF2-40B4-BE49-F238E27FC236}">
                <a16:creationId xmlns:a16="http://schemas.microsoft.com/office/drawing/2014/main" id="{C129F8D3-2C71-D144-B8A3-64462AF743C6}"/>
              </a:ext>
            </a:extLst>
          </p:cNvPr>
          <p:cNvSpPr>
            <a:spLocks noGrp="1"/>
          </p:cNvSpPr>
          <p:nvPr>
            <p:ph type="body" sz="quarter" idx="19" hasCustomPrompt="1"/>
          </p:nvPr>
        </p:nvSpPr>
        <p:spPr>
          <a:xfrm>
            <a:off x="5160827" y="2221179"/>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9" name="Text Placeholder 11">
            <a:extLst>
              <a:ext uri="{FF2B5EF4-FFF2-40B4-BE49-F238E27FC236}">
                <a16:creationId xmlns:a16="http://schemas.microsoft.com/office/drawing/2014/main" id="{794F75A9-2617-6E4A-B0EB-A3694BE9DDE1}"/>
              </a:ext>
            </a:extLst>
          </p:cNvPr>
          <p:cNvSpPr>
            <a:spLocks noGrp="1"/>
          </p:cNvSpPr>
          <p:nvPr>
            <p:ph type="body" sz="quarter" idx="20" hasCustomPrompt="1"/>
          </p:nvPr>
        </p:nvSpPr>
        <p:spPr>
          <a:xfrm>
            <a:off x="5157667" y="3047226"/>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40" name="Text Placeholder 11">
            <a:extLst>
              <a:ext uri="{FF2B5EF4-FFF2-40B4-BE49-F238E27FC236}">
                <a16:creationId xmlns:a16="http://schemas.microsoft.com/office/drawing/2014/main" id="{C9C99877-80C3-C04E-8FA4-3CAA8107A91C}"/>
              </a:ext>
            </a:extLst>
          </p:cNvPr>
          <p:cNvSpPr>
            <a:spLocks noGrp="1"/>
          </p:cNvSpPr>
          <p:nvPr>
            <p:ph type="body" sz="quarter" idx="21" hasCustomPrompt="1"/>
          </p:nvPr>
        </p:nvSpPr>
        <p:spPr>
          <a:xfrm>
            <a:off x="7443572" y="1156442"/>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41" name="Text Placeholder 11">
            <a:extLst>
              <a:ext uri="{FF2B5EF4-FFF2-40B4-BE49-F238E27FC236}">
                <a16:creationId xmlns:a16="http://schemas.microsoft.com/office/drawing/2014/main" id="{E2597700-B14B-BC45-8511-8F1D292C26C0}"/>
              </a:ext>
            </a:extLst>
          </p:cNvPr>
          <p:cNvSpPr>
            <a:spLocks noGrp="1"/>
          </p:cNvSpPr>
          <p:nvPr>
            <p:ph type="body" sz="quarter" idx="22" hasCustomPrompt="1"/>
          </p:nvPr>
        </p:nvSpPr>
        <p:spPr>
          <a:xfrm>
            <a:off x="7440412" y="1982489"/>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Tree>
    <p:extLst>
      <p:ext uri="{BB962C8B-B14F-4D97-AF65-F5344CB8AC3E}">
        <p14:creationId xmlns:p14="http://schemas.microsoft.com/office/powerpoint/2010/main" val="4053665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pSp>
        <p:nvGrpSpPr>
          <p:cNvPr id="30" name="Grup 13">
            <a:extLst>
              <a:ext uri="{FF2B5EF4-FFF2-40B4-BE49-F238E27FC236}">
                <a16:creationId xmlns:a16="http://schemas.microsoft.com/office/drawing/2014/main" id="{6265AB0E-B4E8-6E40-B3AF-0967B6FBD634}"/>
              </a:ext>
            </a:extLst>
          </p:cNvPr>
          <p:cNvGrpSpPr/>
          <p:nvPr userDrawn="1"/>
        </p:nvGrpSpPr>
        <p:grpSpPr>
          <a:xfrm>
            <a:off x="1586793" y="2929739"/>
            <a:ext cx="341744" cy="341744"/>
            <a:chOff x="1714500" y="5126917"/>
            <a:chExt cx="469900" cy="469900"/>
          </a:xfrm>
          <a:solidFill>
            <a:schemeClr val="accent1"/>
          </a:solidFill>
        </p:grpSpPr>
        <p:sp>
          <p:nvSpPr>
            <p:cNvPr id="31" name="Oval 30">
              <a:extLst>
                <a:ext uri="{FF2B5EF4-FFF2-40B4-BE49-F238E27FC236}">
                  <a16:creationId xmlns:a16="http://schemas.microsoft.com/office/drawing/2014/main" id="{80DC204F-55F0-D040-9AF7-D9753A19DF07}"/>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32" name="Konektor Panah Lurus 11">
              <a:extLst>
                <a:ext uri="{FF2B5EF4-FFF2-40B4-BE49-F238E27FC236}">
                  <a16:creationId xmlns:a16="http://schemas.microsoft.com/office/drawing/2014/main" id="{5E23F437-A183-7542-BAFF-9E9F5FD7B808}"/>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up 15">
            <a:extLst>
              <a:ext uri="{FF2B5EF4-FFF2-40B4-BE49-F238E27FC236}">
                <a16:creationId xmlns:a16="http://schemas.microsoft.com/office/drawing/2014/main" id="{7EA5D1FB-79D9-554A-B10C-21336F04E228}"/>
              </a:ext>
            </a:extLst>
          </p:cNvPr>
          <p:cNvGrpSpPr/>
          <p:nvPr userDrawn="1"/>
        </p:nvGrpSpPr>
        <p:grpSpPr>
          <a:xfrm>
            <a:off x="1586793" y="3528801"/>
            <a:ext cx="341744" cy="341744"/>
            <a:chOff x="1714500" y="5126917"/>
            <a:chExt cx="469900" cy="469900"/>
          </a:xfrm>
          <a:solidFill>
            <a:schemeClr val="accent1"/>
          </a:solidFill>
        </p:grpSpPr>
        <p:sp>
          <p:nvSpPr>
            <p:cNvPr id="35" name="Oval 34">
              <a:extLst>
                <a:ext uri="{FF2B5EF4-FFF2-40B4-BE49-F238E27FC236}">
                  <a16:creationId xmlns:a16="http://schemas.microsoft.com/office/drawing/2014/main" id="{AE38E404-020B-044E-8FA0-B62F81246EBB}"/>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36" name="Konektor Panah Lurus 17">
              <a:extLst>
                <a:ext uri="{FF2B5EF4-FFF2-40B4-BE49-F238E27FC236}">
                  <a16:creationId xmlns:a16="http://schemas.microsoft.com/office/drawing/2014/main" id="{259F38CF-CA3C-C64B-92A6-A9C767D42B95}"/>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up 19">
            <a:extLst>
              <a:ext uri="{FF2B5EF4-FFF2-40B4-BE49-F238E27FC236}">
                <a16:creationId xmlns:a16="http://schemas.microsoft.com/office/drawing/2014/main" id="{169D28C1-0B2E-CE44-B6B9-D23686A45B21}"/>
              </a:ext>
            </a:extLst>
          </p:cNvPr>
          <p:cNvGrpSpPr/>
          <p:nvPr userDrawn="1"/>
        </p:nvGrpSpPr>
        <p:grpSpPr>
          <a:xfrm>
            <a:off x="1586793" y="4163716"/>
            <a:ext cx="341744" cy="341744"/>
            <a:chOff x="1714500" y="5126917"/>
            <a:chExt cx="469900" cy="469900"/>
          </a:xfrm>
          <a:solidFill>
            <a:schemeClr val="accent1"/>
          </a:solidFill>
        </p:grpSpPr>
        <p:sp>
          <p:nvSpPr>
            <p:cNvPr id="39" name="Oval 38">
              <a:extLst>
                <a:ext uri="{FF2B5EF4-FFF2-40B4-BE49-F238E27FC236}">
                  <a16:creationId xmlns:a16="http://schemas.microsoft.com/office/drawing/2014/main" id="{5A250214-CAFE-2049-AAAF-15D170A4330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0" name="Konektor Panah Lurus 21">
              <a:extLst>
                <a:ext uri="{FF2B5EF4-FFF2-40B4-BE49-F238E27FC236}">
                  <a16:creationId xmlns:a16="http://schemas.microsoft.com/office/drawing/2014/main" id="{B1339B68-10EB-9942-B720-38F25E7A4A86}"/>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up 23">
            <a:extLst>
              <a:ext uri="{FF2B5EF4-FFF2-40B4-BE49-F238E27FC236}">
                <a16:creationId xmlns:a16="http://schemas.microsoft.com/office/drawing/2014/main" id="{BAFABF23-57A6-D04E-89AC-75C8FAD59513}"/>
              </a:ext>
            </a:extLst>
          </p:cNvPr>
          <p:cNvGrpSpPr/>
          <p:nvPr userDrawn="1"/>
        </p:nvGrpSpPr>
        <p:grpSpPr>
          <a:xfrm>
            <a:off x="1586793" y="4762778"/>
            <a:ext cx="341744" cy="341744"/>
            <a:chOff x="1714500" y="5126917"/>
            <a:chExt cx="469900" cy="469900"/>
          </a:xfrm>
          <a:solidFill>
            <a:schemeClr val="accent1"/>
          </a:solidFill>
        </p:grpSpPr>
        <p:sp>
          <p:nvSpPr>
            <p:cNvPr id="43" name="Oval 42">
              <a:extLst>
                <a:ext uri="{FF2B5EF4-FFF2-40B4-BE49-F238E27FC236}">
                  <a16:creationId xmlns:a16="http://schemas.microsoft.com/office/drawing/2014/main" id="{6C41C1D3-19A9-3C4C-A862-9D96CF60D6A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4" name="Konektor Panah Lurus 25">
              <a:extLst>
                <a:ext uri="{FF2B5EF4-FFF2-40B4-BE49-F238E27FC236}">
                  <a16:creationId xmlns:a16="http://schemas.microsoft.com/office/drawing/2014/main" id="{2C394DCA-90CA-8F46-8BA4-BEE803569BBA}"/>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up 27">
            <a:extLst>
              <a:ext uri="{FF2B5EF4-FFF2-40B4-BE49-F238E27FC236}">
                <a16:creationId xmlns:a16="http://schemas.microsoft.com/office/drawing/2014/main" id="{7136E374-FF80-2E44-A0C0-D212A332A05C}"/>
              </a:ext>
            </a:extLst>
          </p:cNvPr>
          <p:cNvGrpSpPr/>
          <p:nvPr userDrawn="1"/>
        </p:nvGrpSpPr>
        <p:grpSpPr>
          <a:xfrm>
            <a:off x="6642835" y="2929739"/>
            <a:ext cx="341744" cy="341744"/>
            <a:chOff x="1714500" y="5126917"/>
            <a:chExt cx="469900" cy="469900"/>
          </a:xfrm>
          <a:solidFill>
            <a:schemeClr val="accent1"/>
          </a:solidFill>
        </p:grpSpPr>
        <p:sp>
          <p:nvSpPr>
            <p:cNvPr id="47" name="Oval 46">
              <a:extLst>
                <a:ext uri="{FF2B5EF4-FFF2-40B4-BE49-F238E27FC236}">
                  <a16:creationId xmlns:a16="http://schemas.microsoft.com/office/drawing/2014/main" id="{B161C864-1519-FF41-A942-424FF1073A6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8" name="Konektor Panah Lurus 29">
              <a:extLst>
                <a:ext uri="{FF2B5EF4-FFF2-40B4-BE49-F238E27FC236}">
                  <a16:creationId xmlns:a16="http://schemas.microsoft.com/office/drawing/2014/main" id="{5A97F92B-FFE1-7F44-A9F3-A7A0039FEB43}"/>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up 31">
            <a:extLst>
              <a:ext uri="{FF2B5EF4-FFF2-40B4-BE49-F238E27FC236}">
                <a16:creationId xmlns:a16="http://schemas.microsoft.com/office/drawing/2014/main" id="{A50757B0-80F5-C14D-AF4C-4E11B50FB29C}"/>
              </a:ext>
            </a:extLst>
          </p:cNvPr>
          <p:cNvGrpSpPr/>
          <p:nvPr userDrawn="1"/>
        </p:nvGrpSpPr>
        <p:grpSpPr>
          <a:xfrm>
            <a:off x="6642835" y="3528801"/>
            <a:ext cx="341744" cy="341744"/>
            <a:chOff x="1714500" y="5126917"/>
            <a:chExt cx="469900" cy="469900"/>
          </a:xfrm>
          <a:solidFill>
            <a:schemeClr val="accent1"/>
          </a:solidFill>
        </p:grpSpPr>
        <p:sp>
          <p:nvSpPr>
            <p:cNvPr id="51" name="Oval 50">
              <a:extLst>
                <a:ext uri="{FF2B5EF4-FFF2-40B4-BE49-F238E27FC236}">
                  <a16:creationId xmlns:a16="http://schemas.microsoft.com/office/drawing/2014/main" id="{12B19EAC-D9FE-4349-A8CE-2559C79FF8F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52" name="Konektor Panah Lurus 33">
              <a:extLst>
                <a:ext uri="{FF2B5EF4-FFF2-40B4-BE49-F238E27FC236}">
                  <a16:creationId xmlns:a16="http://schemas.microsoft.com/office/drawing/2014/main" id="{AD73AFEA-A4D4-1B42-BFE0-233F3EB185A2}"/>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up 35">
            <a:extLst>
              <a:ext uri="{FF2B5EF4-FFF2-40B4-BE49-F238E27FC236}">
                <a16:creationId xmlns:a16="http://schemas.microsoft.com/office/drawing/2014/main" id="{5E6042A0-920C-AD4C-8293-552813F17E66}"/>
              </a:ext>
            </a:extLst>
          </p:cNvPr>
          <p:cNvGrpSpPr/>
          <p:nvPr userDrawn="1"/>
        </p:nvGrpSpPr>
        <p:grpSpPr>
          <a:xfrm>
            <a:off x="6642835" y="4163716"/>
            <a:ext cx="341744" cy="341744"/>
            <a:chOff x="1714500" y="5126917"/>
            <a:chExt cx="469900" cy="469900"/>
          </a:xfrm>
          <a:solidFill>
            <a:schemeClr val="accent1"/>
          </a:solidFill>
        </p:grpSpPr>
        <p:sp>
          <p:nvSpPr>
            <p:cNvPr id="55" name="Oval 54">
              <a:extLst>
                <a:ext uri="{FF2B5EF4-FFF2-40B4-BE49-F238E27FC236}">
                  <a16:creationId xmlns:a16="http://schemas.microsoft.com/office/drawing/2014/main" id="{4FC28215-619B-3D44-8D32-A4EDE43B29E5}"/>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56" name="Konektor Panah Lurus 37">
              <a:extLst>
                <a:ext uri="{FF2B5EF4-FFF2-40B4-BE49-F238E27FC236}">
                  <a16:creationId xmlns:a16="http://schemas.microsoft.com/office/drawing/2014/main" id="{6E836505-E971-0B47-992D-746F2FBA924C}"/>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up 39">
            <a:extLst>
              <a:ext uri="{FF2B5EF4-FFF2-40B4-BE49-F238E27FC236}">
                <a16:creationId xmlns:a16="http://schemas.microsoft.com/office/drawing/2014/main" id="{C0D4454B-3396-B049-AD4B-950AD236371C}"/>
              </a:ext>
            </a:extLst>
          </p:cNvPr>
          <p:cNvGrpSpPr/>
          <p:nvPr userDrawn="1"/>
        </p:nvGrpSpPr>
        <p:grpSpPr>
          <a:xfrm>
            <a:off x="6642835" y="4762778"/>
            <a:ext cx="341744" cy="341744"/>
            <a:chOff x="1714500" y="5126917"/>
            <a:chExt cx="469900" cy="469900"/>
          </a:xfrm>
          <a:solidFill>
            <a:schemeClr val="accent1"/>
          </a:solidFill>
        </p:grpSpPr>
        <p:sp>
          <p:nvSpPr>
            <p:cNvPr id="59" name="Oval 58">
              <a:extLst>
                <a:ext uri="{FF2B5EF4-FFF2-40B4-BE49-F238E27FC236}">
                  <a16:creationId xmlns:a16="http://schemas.microsoft.com/office/drawing/2014/main" id="{346531D5-B37E-5C41-BC7D-D3BE2787B89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60" name="Konektor Panah Lurus 41">
              <a:extLst>
                <a:ext uri="{FF2B5EF4-FFF2-40B4-BE49-F238E27FC236}">
                  <a16:creationId xmlns:a16="http://schemas.microsoft.com/office/drawing/2014/main" id="{3523B11D-978B-144B-86AF-AE50E17AD0ED}"/>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2" name="Konektor Lurus 44">
            <a:extLst>
              <a:ext uri="{FF2B5EF4-FFF2-40B4-BE49-F238E27FC236}">
                <a16:creationId xmlns:a16="http://schemas.microsoft.com/office/drawing/2014/main" id="{FCD0201A-583D-1043-9D3E-DA8828ADA747}"/>
              </a:ext>
            </a:extLst>
          </p:cNvPr>
          <p:cNvCxnSpPr/>
          <p:nvPr userDrawn="1"/>
        </p:nvCxnSpPr>
        <p:spPr>
          <a:xfrm flipH="1">
            <a:off x="1586792" y="3381367"/>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Konektor Lurus 45">
            <a:extLst>
              <a:ext uri="{FF2B5EF4-FFF2-40B4-BE49-F238E27FC236}">
                <a16:creationId xmlns:a16="http://schemas.microsoft.com/office/drawing/2014/main" id="{D5E5145E-0F3F-A246-B066-7DD3AB120800}"/>
              </a:ext>
            </a:extLst>
          </p:cNvPr>
          <p:cNvCxnSpPr/>
          <p:nvPr userDrawn="1"/>
        </p:nvCxnSpPr>
        <p:spPr>
          <a:xfrm flipH="1">
            <a:off x="1586792" y="4005361"/>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Konektor Lurus 46">
            <a:extLst>
              <a:ext uri="{FF2B5EF4-FFF2-40B4-BE49-F238E27FC236}">
                <a16:creationId xmlns:a16="http://schemas.microsoft.com/office/drawing/2014/main" id="{43684999-6AC6-2842-B9E1-5611133E7629}"/>
              </a:ext>
            </a:extLst>
          </p:cNvPr>
          <p:cNvCxnSpPr/>
          <p:nvPr userDrawn="1"/>
        </p:nvCxnSpPr>
        <p:spPr>
          <a:xfrm flipH="1">
            <a:off x="1586792" y="4629356"/>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Konektor Lurus 48">
            <a:extLst>
              <a:ext uri="{FF2B5EF4-FFF2-40B4-BE49-F238E27FC236}">
                <a16:creationId xmlns:a16="http://schemas.microsoft.com/office/drawing/2014/main" id="{A4779D37-6A34-2D4F-8300-251585FEFDDC}"/>
              </a:ext>
            </a:extLst>
          </p:cNvPr>
          <p:cNvCxnSpPr/>
          <p:nvPr userDrawn="1"/>
        </p:nvCxnSpPr>
        <p:spPr>
          <a:xfrm flipH="1">
            <a:off x="6642834" y="3381367"/>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Konektor Lurus 49">
            <a:extLst>
              <a:ext uri="{FF2B5EF4-FFF2-40B4-BE49-F238E27FC236}">
                <a16:creationId xmlns:a16="http://schemas.microsoft.com/office/drawing/2014/main" id="{9C1FD0A2-E651-DE41-BD0B-22F9FC847260}"/>
              </a:ext>
            </a:extLst>
          </p:cNvPr>
          <p:cNvCxnSpPr/>
          <p:nvPr userDrawn="1"/>
        </p:nvCxnSpPr>
        <p:spPr>
          <a:xfrm flipH="1">
            <a:off x="6642834" y="4005361"/>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Konektor Lurus 50">
            <a:extLst>
              <a:ext uri="{FF2B5EF4-FFF2-40B4-BE49-F238E27FC236}">
                <a16:creationId xmlns:a16="http://schemas.microsoft.com/office/drawing/2014/main" id="{AB67DAAD-22FB-C04B-91D2-91E2D1BC3C00}"/>
              </a:ext>
            </a:extLst>
          </p:cNvPr>
          <p:cNvCxnSpPr/>
          <p:nvPr userDrawn="1"/>
        </p:nvCxnSpPr>
        <p:spPr>
          <a:xfrm flipH="1">
            <a:off x="6642834" y="4629356"/>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8" name="Grup 13">
            <a:extLst>
              <a:ext uri="{FF2B5EF4-FFF2-40B4-BE49-F238E27FC236}">
                <a16:creationId xmlns:a16="http://schemas.microsoft.com/office/drawing/2014/main" id="{B6BF3C4F-B570-1C4F-8D97-3BA319C26361}"/>
              </a:ext>
            </a:extLst>
          </p:cNvPr>
          <p:cNvGrpSpPr/>
          <p:nvPr userDrawn="1"/>
        </p:nvGrpSpPr>
        <p:grpSpPr>
          <a:xfrm>
            <a:off x="1586793" y="1714500"/>
            <a:ext cx="341744" cy="341744"/>
            <a:chOff x="1714500" y="5126917"/>
            <a:chExt cx="469900" cy="469900"/>
          </a:xfrm>
          <a:solidFill>
            <a:schemeClr val="accent1"/>
          </a:solidFill>
        </p:grpSpPr>
        <p:sp>
          <p:nvSpPr>
            <p:cNvPr id="69" name="Oval 68">
              <a:extLst>
                <a:ext uri="{FF2B5EF4-FFF2-40B4-BE49-F238E27FC236}">
                  <a16:creationId xmlns:a16="http://schemas.microsoft.com/office/drawing/2014/main" id="{DAEB6900-0ED8-8D40-9E84-F7F6FA96E23B}"/>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0" name="Konektor Panah Lurus 11">
              <a:extLst>
                <a:ext uri="{FF2B5EF4-FFF2-40B4-BE49-F238E27FC236}">
                  <a16:creationId xmlns:a16="http://schemas.microsoft.com/office/drawing/2014/main" id="{51B35B56-77B3-1D43-91FA-19C761902F6C}"/>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Grup 15">
            <a:extLst>
              <a:ext uri="{FF2B5EF4-FFF2-40B4-BE49-F238E27FC236}">
                <a16:creationId xmlns:a16="http://schemas.microsoft.com/office/drawing/2014/main" id="{43BDD109-F229-E544-AE80-9503D8E0B472}"/>
              </a:ext>
            </a:extLst>
          </p:cNvPr>
          <p:cNvGrpSpPr/>
          <p:nvPr userDrawn="1"/>
        </p:nvGrpSpPr>
        <p:grpSpPr>
          <a:xfrm>
            <a:off x="1586793" y="2313562"/>
            <a:ext cx="341744" cy="341744"/>
            <a:chOff x="1714500" y="5126917"/>
            <a:chExt cx="469900" cy="469900"/>
          </a:xfrm>
          <a:solidFill>
            <a:schemeClr val="accent1"/>
          </a:solidFill>
        </p:grpSpPr>
        <p:sp>
          <p:nvSpPr>
            <p:cNvPr id="73" name="Oval 72">
              <a:extLst>
                <a:ext uri="{FF2B5EF4-FFF2-40B4-BE49-F238E27FC236}">
                  <a16:creationId xmlns:a16="http://schemas.microsoft.com/office/drawing/2014/main" id="{81BCA346-103D-994F-9105-D2281C95661D}"/>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4" name="Konektor Panah Lurus 17">
              <a:extLst>
                <a:ext uri="{FF2B5EF4-FFF2-40B4-BE49-F238E27FC236}">
                  <a16:creationId xmlns:a16="http://schemas.microsoft.com/office/drawing/2014/main" id="{B35C4B56-2CB4-0E4C-9DCD-EB32856ACAA9}"/>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up 27">
            <a:extLst>
              <a:ext uri="{FF2B5EF4-FFF2-40B4-BE49-F238E27FC236}">
                <a16:creationId xmlns:a16="http://schemas.microsoft.com/office/drawing/2014/main" id="{460DE88A-41AA-9B4A-8C34-55485AF96DB4}"/>
              </a:ext>
            </a:extLst>
          </p:cNvPr>
          <p:cNvGrpSpPr/>
          <p:nvPr userDrawn="1"/>
        </p:nvGrpSpPr>
        <p:grpSpPr>
          <a:xfrm>
            <a:off x="6642835" y="1714500"/>
            <a:ext cx="341744" cy="341744"/>
            <a:chOff x="1714500" y="5126917"/>
            <a:chExt cx="469900" cy="469900"/>
          </a:xfrm>
          <a:solidFill>
            <a:schemeClr val="accent1"/>
          </a:solidFill>
        </p:grpSpPr>
        <p:sp>
          <p:nvSpPr>
            <p:cNvPr id="77" name="Oval 76">
              <a:extLst>
                <a:ext uri="{FF2B5EF4-FFF2-40B4-BE49-F238E27FC236}">
                  <a16:creationId xmlns:a16="http://schemas.microsoft.com/office/drawing/2014/main" id="{DD73DE43-1C36-1546-868A-0AE4D5123B6C}"/>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8" name="Konektor Panah Lurus 29">
              <a:extLst>
                <a:ext uri="{FF2B5EF4-FFF2-40B4-BE49-F238E27FC236}">
                  <a16:creationId xmlns:a16="http://schemas.microsoft.com/office/drawing/2014/main" id="{9E3F222E-4D9C-F640-8F75-DD4205382382}"/>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up 31">
            <a:extLst>
              <a:ext uri="{FF2B5EF4-FFF2-40B4-BE49-F238E27FC236}">
                <a16:creationId xmlns:a16="http://schemas.microsoft.com/office/drawing/2014/main" id="{B0312A84-176E-3A47-9425-7589C36B4C0E}"/>
              </a:ext>
            </a:extLst>
          </p:cNvPr>
          <p:cNvGrpSpPr/>
          <p:nvPr userDrawn="1"/>
        </p:nvGrpSpPr>
        <p:grpSpPr>
          <a:xfrm>
            <a:off x="6642835" y="2313562"/>
            <a:ext cx="341744" cy="341744"/>
            <a:chOff x="1714500" y="5126917"/>
            <a:chExt cx="469900" cy="469900"/>
          </a:xfrm>
          <a:solidFill>
            <a:schemeClr val="accent1"/>
          </a:solidFill>
        </p:grpSpPr>
        <p:sp>
          <p:nvSpPr>
            <p:cNvPr id="81" name="Oval 80">
              <a:extLst>
                <a:ext uri="{FF2B5EF4-FFF2-40B4-BE49-F238E27FC236}">
                  <a16:creationId xmlns:a16="http://schemas.microsoft.com/office/drawing/2014/main" id="{9FEA6491-DB19-FE4D-A4FA-4DCE8136F626}"/>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82" name="Konektor Panah Lurus 33">
              <a:extLst>
                <a:ext uri="{FF2B5EF4-FFF2-40B4-BE49-F238E27FC236}">
                  <a16:creationId xmlns:a16="http://schemas.microsoft.com/office/drawing/2014/main" id="{B02433DE-CBA7-B648-A098-54D7B429D169}"/>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4" name="Konektor Lurus 44">
            <a:extLst>
              <a:ext uri="{FF2B5EF4-FFF2-40B4-BE49-F238E27FC236}">
                <a16:creationId xmlns:a16="http://schemas.microsoft.com/office/drawing/2014/main" id="{F43E6731-FF7F-6443-9DC1-88DF87B5A6EE}"/>
              </a:ext>
            </a:extLst>
          </p:cNvPr>
          <p:cNvCxnSpPr/>
          <p:nvPr userDrawn="1"/>
        </p:nvCxnSpPr>
        <p:spPr>
          <a:xfrm flipH="1">
            <a:off x="1586792" y="2166128"/>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Konektor Lurus 45">
            <a:extLst>
              <a:ext uri="{FF2B5EF4-FFF2-40B4-BE49-F238E27FC236}">
                <a16:creationId xmlns:a16="http://schemas.microsoft.com/office/drawing/2014/main" id="{51F9D616-6829-1641-ACFD-E1A696F8AC04}"/>
              </a:ext>
            </a:extLst>
          </p:cNvPr>
          <p:cNvCxnSpPr/>
          <p:nvPr userDrawn="1"/>
        </p:nvCxnSpPr>
        <p:spPr>
          <a:xfrm flipH="1">
            <a:off x="1586792" y="2790122"/>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Konektor Lurus 48">
            <a:extLst>
              <a:ext uri="{FF2B5EF4-FFF2-40B4-BE49-F238E27FC236}">
                <a16:creationId xmlns:a16="http://schemas.microsoft.com/office/drawing/2014/main" id="{71F59B41-CE25-5741-B86D-E5F3073A179B}"/>
              </a:ext>
            </a:extLst>
          </p:cNvPr>
          <p:cNvCxnSpPr/>
          <p:nvPr userDrawn="1"/>
        </p:nvCxnSpPr>
        <p:spPr>
          <a:xfrm flipH="1">
            <a:off x="6642834" y="2166128"/>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Konektor Lurus 49">
            <a:extLst>
              <a:ext uri="{FF2B5EF4-FFF2-40B4-BE49-F238E27FC236}">
                <a16:creationId xmlns:a16="http://schemas.microsoft.com/office/drawing/2014/main" id="{142D7626-A22C-E942-B425-777B2FCD4426}"/>
              </a:ext>
            </a:extLst>
          </p:cNvPr>
          <p:cNvCxnSpPr/>
          <p:nvPr userDrawn="1"/>
        </p:nvCxnSpPr>
        <p:spPr>
          <a:xfrm flipH="1">
            <a:off x="6642834" y="2790122"/>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4" name="Picture 103">
            <a:extLst>
              <a:ext uri="{FF2B5EF4-FFF2-40B4-BE49-F238E27FC236}">
                <a16:creationId xmlns:a16="http://schemas.microsoft.com/office/drawing/2014/main" id="{0A96E8A9-2D93-B846-9E54-0DAECDF82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05" name="TextBox 104">
            <a:extLst>
              <a:ext uri="{FF2B5EF4-FFF2-40B4-BE49-F238E27FC236}">
                <a16:creationId xmlns:a16="http://schemas.microsoft.com/office/drawing/2014/main" id="{3048426E-0A1F-454A-BAF1-DED3502CAA69}"/>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06" name="Text Placeholder 14">
            <a:extLst>
              <a:ext uri="{FF2B5EF4-FFF2-40B4-BE49-F238E27FC236}">
                <a16:creationId xmlns:a16="http://schemas.microsoft.com/office/drawing/2014/main" id="{80445B90-A9FF-FC49-B3DD-5719CA29F2E9}"/>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107" name="Straight Connector 106">
            <a:extLst>
              <a:ext uri="{FF2B5EF4-FFF2-40B4-BE49-F238E27FC236}">
                <a16:creationId xmlns:a16="http://schemas.microsoft.com/office/drawing/2014/main" id="{76072222-C815-654C-995C-2C2E8FFB454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D07786-73F1-1E4B-9A53-4C8FABDBB247}"/>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F87FC65-98F3-B649-94A3-B7C44FC8385F}"/>
              </a:ext>
            </a:extLst>
          </p:cNvPr>
          <p:cNvSpPr>
            <a:spLocks noGrp="1"/>
          </p:cNvSpPr>
          <p:nvPr>
            <p:ph type="body" sz="quarter" idx="11" hasCustomPrompt="1"/>
          </p:nvPr>
        </p:nvSpPr>
        <p:spPr>
          <a:xfrm>
            <a:off x="2137574" y="1738631"/>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88" name="Text Placeholder 2">
            <a:extLst>
              <a:ext uri="{FF2B5EF4-FFF2-40B4-BE49-F238E27FC236}">
                <a16:creationId xmlns:a16="http://schemas.microsoft.com/office/drawing/2014/main" id="{B6CD623F-BC7E-E141-B43F-6D2384A0DD66}"/>
              </a:ext>
            </a:extLst>
          </p:cNvPr>
          <p:cNvSpPr>
            <a:spLocks noGrp="1"/>
          </p:cNvSpPr>
          <p:nvPr>
            <p:ph type="body" sz="quarter" idx="12" hasCustomPrompt="1"/>
          </p:nvPr>
        </p:nvSpPr>
        <p:spPr>
          <a:xfrm>
            <a:off x="2137574" y="23137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89" name="Text Placeholder 2">
            <a:extLst>
              <a:ext uri="{FF2B5EF4-FFF2-40B4-BE49-F238E27FC236}">
                <a16:creationId xmlns:a16="http://schemas.microsoft.com/office/drawing/2014/main" id="{C81CA442-992F-B340-99C9-99346701EF40}"/>
              </a:ext>
            </a:extLst>
          </p:cNvPr>
          <p:cNvSpPr>
            <a:spLocks noGrp="1"/>
          </p:cNvSpPr>
          <p:nvPr>
            <p:ph type="body" sz="quarter" idx="13" hasCustomPrompt="1"/>
          </p:nvPr>
        </p:nvSpPr>
        <p:spPr>
          <a:xfrm>
            <a:off x="2137574" y="2914019"/>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0" name="Text Placeholder 2">
            <a:extLst>
              <a:ext uri="{FF2B5EF4-FFF2-40B4-BE49-F238E27FC236}">
                <a16:creationId xmlns:a16="http://schemas.microsoft.com/office/drawing/2014/main" id="{4DCC839F-C10F-1540-8EC7-64289B3D35AA}"/>
              </a:ext>
            </a:extLst>
          </p:cNvPr>
          <p:cNvSpPr>
            <a:spLocks noGrp="1"/>
          </p:cNvSpPr>
          <p:nvPr>
            <p:ph type="body" sz="quarter" idx="14" hasCustomPrompt="1"/>
          </p:nvPr>
        </p:nvSpPr>
        <p:spPr>
          <a:xfrm>
            <a:off x="2137574" y="3516184"/>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1" name="Text Placeholder 2">
            <a:extLst>
              <a:ext uri="{FF2B5EF4-FFF2-40B4-BE49-F238E27FC236}">
                <a16:creationId xmlns:a16="http://schemas.microsoft.com/office/drawing/2014/main" id="{BE10FD9E-0822-0644-94DD-A052358B2AC9}"/>
              </a:ext>
            </a:extLst>
          </p:cNvPr>
          <p:cNvSpPr>
            <a:spLocks noGrp="1"/>
          </p:cNvSpPr>
          <p:nvPr>
            <p:ph type="body" sz="quarter" idx="15" hasCustomPrompt="1"/>
          </p:nvPr>
        </p:nvSpPr>
        <p:spPr>
          <a:xfrm>
            <a:off x="2137574" y="41401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2" name="Text Placeholder 2">
            <a:extLst>
              <a:ext uri="{FF2B5EF4-FFF2-40B4-BE49-F238E27FC236}">
                <a16:creationId xmlns:a16="http://schemas.microsoft.com/office/drawing/2014/main" id="{EF629261-13E8-0443-BD9A-2E9F86B6ED24}"/>
              </a:ext>
            </a:extLst>
          </p:cNvPr>
          <p:cNvSpPr>
            <a:spLocks noGrp="1"/>
          </p:cNvSpPr>
          <p:nvPr>
            <p:ph type="body" sz="quarter" idx="16" hasCustomPrompt="1"/>
          </p:nvPr>
        </p:nvSpPr>
        <p:spPr>
          <a:xfrm>
            <a:off x="2137574" y="4775922"/>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3" name="Text Placeholder 2">
            <a:extLst>
              <a:ext uri="{FF2B5EF4-FFF2-40B4-BE49-F238E27FC236}">
                <a16:creationId xmlns:a16="http://schemas.microsoft.com/office/drawing/2014/main" id="{B4A2BB45-9098-4D44-81C5-5100DD9EBF32}"/>
              </a:ext>
            </a:extLst>
          </p:cNvPr>
          <p:cNvSpPr>
            <a:spLocks noGrp="1"/>
          </p:cNvSpPr>
          <p:nvPr>
            <p:ph type="body" sz="quarter" idx="17" hasCustomPrompt="1"/>
          </p:nvPr>
        </p:nvSpPr>
        <p:spPr>
          <a:xfrm>
            <a:off x="7403219" y="1738631"/>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4" name="Text Placeholder 2">
            <a:extLst>
              <a:ext uri="{FF2B5EF4-FFF2-40B4-BE49-F238E27FC236}">
                <a16:creationId xmlns:a16="http://schemas.microsoft.com/office/drawing/2014/main" id="{43FE3A2C-B8EB-3143-A665-829E8EF58026}"/>
              </a:ext>
            </a:extLst>
          </p:cNvPr>
          <p:cNvSpPr>
            <a:spLocks noGrp="1"/>
          </p:cNvSpPr>
          <p:nvPr>
            <p:ph type="body" sz="quarter" idx="18" hasCustomPrompt="1"/>
          </p:nvPr>
        </p:nvSpPr>
        <p:spPr>
          <a:xfrm>
            <a:off x="7403219" y="23137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5" name="Text Placeholder 2">
            <a:extLst>
              <a:ext uri="{FF2B5EF4-FFF2-40B4-BE49-F238E27FC236}">
                <a16:creationId xmlns:a16="http://schemas.microsoft.com/office/drawing/2014/main" id="{917823DC-5087-FA4B-8D4E-C9871FBA67C6}"/>
              </a:ext>
            </a:extLst>
          </p:cNvPr>
          <p:cNvSpPr>
            <a:spLocks noGrp="1"/>
          </p:cNvSpPr>
          <p:nvPr>
            <p:ph type="body" sz="quarter" idx="19" hasCustomPrompt="1"/>
          </p:nvPr>
        </p:nvSpPr>
        <p:spPr>
          <a:xfrm>
            <a:off x="7403219" y="2914019"/>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6" name="Text Placeholder 2">
            <a:extLst>
              <a:ext uri="{FF2B5EF4-FFF2-40B4-BE49-F238E27FC236}">
                <a16:creationId xmlns:a16="http://schemas.microsoft.com/office/drawing/2014/main" id="{9D374DD7-F1D1-1849-8539-916A3970F607}"/>
              </a:ext>
            </a:extLst>
          </p:cNvPr>
          <p:cNvSpPr>
            <a:spLocks noGrp="1"/>
          </p:cNvSpPr>
          <p:nvPr>
            <p:ph type="body" sz="quarter" idx="20" hasCustomPrompt="1"/>
          </p:nvPr>
        </p:nvSpPr>
        <p:spPr>
          <a:xfrm>
            <a:off x="7403219" y="3516184"/>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7" name="Text Placeholder 2">
            <a:extLst>
              <a:ext uri="{FF2B5EF4-FFF2-40B4-BE49-F238E27FC236}">
                <a16:creationId xmlns:a16="http://schemas.microsoft.com/office/drawing/2014/main" id="{86B02984-A21F-D843-BCDA-97D103AAB381}"/>
              </a:ext>
            </a:extLst>
          </p:cNvPr>
          <p:cNvSpPr>
            <a:spLocks noGrp="1"/>
          </p:cNvSpPr>
          <p:nvPr>
            <p:ph type="body" sz="quarter" idx="21" hasCustomPrompt="1"/>
          </p:nvPr>
        </p:nvSpPr>
        <p:spPr>
          <a:xfrm>
            <a:off x="7403219" y="41401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8" name="Text Placeholder 2">
            <a:extLst>
              <a:ext uri="{FF2B5EF4-FFF2-40B4-BE49-F238E27FC236}">
                <a16:creationId xmlns:a16="http://schemas.microsoft.com/office/drawing/2014/main" id="{6BB1BFE7-938D-364A-BFD0-076C3F7B5A86}"/>
              </a:ext>
            </a:extLst>
          </p:cNvPr>
          <p:cNvSpPr>
            <a:spLocks noGrp="1"/>
          </p:cNvSpPr>
          <p:nvPr>
            <p:ph type="body" sz="quarter" idx="22" hasCustomPrompt="1"/>
          </p:nvPr>
        </p:nvSpPr>
        <p:spPr>
          <a:xfrm>
            <a:off x="7403219" y="4775922"/>
            <a:ext cx="3201988" cy="341313"/>
          </a:xfrm>
          <a:prstGeom prst="rect">
            <a:avLst/>
          </a:prstGeom>
        </p:spPr>
        <p:txBody>
          <a:bodyPr/>
          <a:lstStyle>
            <a:lvl1pPr marL="0" indent="0">
              <a:buNone/>
              <a:defRPr sz="1400"/>
            </a:lvl1pPr>
          </a:lstStyle>
          <a:p>
            <a:pPr lvl="0"/>
            <a:r>
              <a:rPr lang="en-GB" dirty="0"/>
              <a:t>Text here</a:t>
            </a:r>
            <a:endParaRPr lang="en-US" dirty="0"/>
          </a:p>
        </p:txBody>
      </p:sp>
    </p:spTree>
    <p:extLst>
      <p:ext uri="{BB962C8B-B14F-4D97-AF65-F5344CB8AC3E}">
        <p14:creationId xmlns:p14="http://schemas.microsoft.com/office/powerpoint/2010/main" val="2029521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block">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0A96E8A9-2D93-B846-9E54-0DAECDF82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05" name="TextBox 104">
            <a:extLst>
              <a:ext uri="{FF2B5EF4-FFF2-40B4-BE49-F238E27FC236}">
                <a16:creationId xmlns:a16="http://schemas.microsoft.com/office/drawing/2014/main" id="{3048426E-0A1F-454A-BAF1-DED3502CAA69}"/>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06" name="Text Placeholder 14">
            <a:extLst>
              <a:ext uri="{FF2B5EF4-FFF2-40B4-BE49-F238E27FC236}">
                <a16:creationId xmlns:a16="http://schemas.microsoft.com/office/drawing/2014/main" id="{80445B90-A9FF-FC49-B3DD-5719CA29F2E9}"/>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107" name="Straight Connector 106">
            <a:extLst>
              <a:ext uri="{FF2B5EF4-FFF2-40B4-BE49-F238E27FC236}">
                <a16:creationId xmlns:a16="http://schemas.microsoft.com/office/drawing/2014/main" id="{76072222-C815-654C-995C-2C2E8FFB454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D07786-73F1-1E4B-9A53-4C8FABDBB247}"/>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55B71CB-8D0D-B749-BBE2-6FBBE41F6207}"/>
              </a:ext>
            </a:extLst>
          </p:cNvPr>
          <p:cNvSpPr>
            <a:spLocks noGrp="1"/>
          </p:cNvSpPr>
          <p:nvPr>
            <p:ph type="body" sz="quarter" idx="11" hasCustomPrompt="1"/>
          </p:nvPr>
        </p:nvSpPr>
        <p:spPr>
          <a:xfrm>
            <a:off x="1404938" y="2414588"/>
            <a:ext cx="2603500" cy="954087"/>
          </a:xfrm>
          <a:prstGeom prst="rect">
            <a:avLst/>
          </a:prstGeom>
        </p:spPr>
        <p:txBody>
          <a:bodyPr/>
          <a:lstStyle>
            <a:lvl1pPr marL="0" indent="0">
              <a:buNone/>
              <a:defRPr sz="1400"/>
            </a:lvl1pPr>
          </a:lstStyle>
          <a:p>
            <a:pPr lvl="0"/>
            <a:r>
              <a:rPr lang="en-US" dirty="0"/>
              <a:t>Text here</a:t>
            </a:r>
          </a:p>
        </p:txBody>
      </p:sp>
      <p:sp>
        <p:nvSpPr>
          <p:cNvPr id="27" name="Text Placeholder 2">
            <a:extLst>
              <a:ext uri="{FF2B5EF4-FFF2-40B4-BE49-F238E27FC236}">
                <a16:creationId xmlns:a16="http://schemas.microsoft.com/office/drawing/2014/main" id="{B8E36CF3-C512-FA4A-98F2-73716E44DEB0}"/>
              </a:ext>
            </a:extLst>
          </p:cNvPr>
          <p:cNvSpPr>
            <a:spLocks noGrp="1"/>
          </p:cNvSpPr>
          <p:nvPr>
            <p:ph type="body" sz="quarter" idx="12" hasCustomPrompt="1"/>
          </p:nvPr>
        </p:nvSpPr>
        <p:spPr>
          <a:xfrm>
            <a:off x="1382884" y="4408773"/>
            <a:ext cx="2603500" cy="954087"/>
          </a:xfrm>
          <a:prstGeom prst="rect">
            <a:avLst/>
          </a:prstGeom>
        </p:spPr>
        <p:txBody>
          <a:bodyPr/>
          <a:lstStyle>
            <a:lvl1pPr marL="0" indent="0">
              <a:buNone/>
              <a:defRPr sz="1400"/>
            </a:lvl1pPr>
          </a:lstStyle>
          <a:p>
            <a:pPr lvl="0"/>
            <a:r>
              <a:rPr lang="en-US" dirty="0"/>
              <a:t>Text here</a:t>
            </a:r>
          </a:p>
        </p:txBody>
      </p:sp>
      <p:sp>
        <p:nvSpPr>
          <p:cNvPr id="28" name="Text Placeholder 2">
            <a:extLst>
              <a:ext uri="{FF2B5EF4-FFF2-40B4-BE49-F238E27FC236}">
                <a16:creationId xmlns:a16="http://schemas.microsoft.com/office/drawing/2014/main" id="{99F8F7B8-9B01-8247-81CD-C692C09CD4AE}"/>
              </a:ext>
            </a:extLst>
          </p:cNvPr>
          <p:cNvSpPr>
            <a:spLocks noGrp="1"/>
          </p:cNvSpPr>
          <p:nvPr>
            <p:ph type="body" sz="quarter" idx="13" hasCustomPrompt="1"/>
          </p:nvPr>
        </p:nvSpPr>
        <p:spPr>
          <a:xfrm>
            <a:off x="4747327" y="4408773"/>
            <a:ext cx="2603500" cy="954087"/>
          </a:xfrm>
          <a:prstGeom prst="rect">
            <a:avLst/>
          </a:prstGeom>
        </p:spPr>
        <p:txBody>
          <a:bodyPr/>
          <a:lstStyle>
            <a:lvl1pPr marL="0" indent="0">
              <a:buNone/>
              <a:defRPr sz="1400"/>
            </a:lvl1pPr>
          </a:lstStyle>
          <a:p>
            <a:pPr lvl="0"/>
            <a:r>
              <a:rPr lang="en-US" dirty="0"/>
              <a:t>Text here</a:t>
            </a:r>
          </a:p>
        </p:txBody>
      </p:sp>
      <p:sp>
        <p:nvSpPr>
          <p:cNvPr id="29" name="Text Placeholder 2">
            <a:extLst>
              <a:ext uri="{FF2B5EF4-FFF2-40B4-BE49-F238E27FC236}">
                <a16:creationId xmlns:a16="http://schemas.microsoft.com/office/drawing/2014/main" id="{EDD7B6B2-3AC4-EA42-8C4C-31B69EF5E79E}"/>
              </a:ext>
            </a:extLst>
          </p:cNvPr>
          <p:cNvSpPr>
            <a:spLocks noGrp="1"/>
          </p:cNvSpPr>
          <p:nvPr>
            <p:ph type="body" sz="quarter" idx="14" hasCustomPrompt="1"/>
          </p:nvPr>
        </p:nvSpPr>
        <p:spPr>
          <a:xfrm>
            <a:off x="4801841" y="2448054"/>
            <a:ext cx="2603500" cy="954087"/>
          </a:xfrm>
          <a:prstGeom prst="rect">
            <a:avLst/>
          </a:prstGeom>
        </p:spPr>
        <p:txBody>
          <a:bodyPr/>
          <a:lstStyle>
            <a:lvl1pPr marL="0" indent="0">
              <a:buNone/>
              <a:defRPr sz="1400"/>
            </a:lvl1pPr>
          </a:lstStyle>
          <a:p>
            <a:pPr lvl="0"/>
            <a:r>
              <a:rPr lang="en-US" dirty="0"/>
              <a:t>Text here</a:t>
            </a:r>
          </a:p>
        </p:txBody>
      </p:sp>
      <p:sp>
        <p:nvSpPr>
          <p:cNvPr id="30" name="Text Placeholder 2">
            <a:extLst>
              <a:ext uri="{FF2B5EF4-FFF2-40B4-BE49-F238E27FC236}">
                <a16:creationId xmlns:a16="http://schemas.microsoft.com/office/drawing/2014/main" id="{D31FA188-AD5D-A240-8DA1-2258C6504A67}"/>
              </a:ext>
            </a:extLst>
          </p:cNvPr>
          <p:cNvSpPr>
            <a:spLocks noGrp="1"/>
          </p:cNvSpPr>
          <p:nvPr>
            <p:ph type="body" sz="quarter" idx="15" hasCustomPrompt="1"/>
          </p:nvPr>
        </p:nvSpPr>
        <p:spPr>
          <a:xfrm>
            <a:off x="8138764" y="2442802"/>
            <a:ext cx="2603500" cy="954087"/>
          </a:xfrm>
          <a:prstGeom prst="rect">
            <a:avLst/>
          </a:prstGeom>
        </p:spPr>
        <p:txBody>
          <a:bodyPr/>
          <a:lstStyle>
            <a:lvl1pPr marL="0" indent="0">
              <a:buNone/>
              <a:defRPr sz="1400"/>
            </a:lvl1pPr>
          </a:lstStyle>
          <a:p>
            <a:pPr lvl="0"/>
            <a:r>
              <a:rPr lang="en-US" dirty="0"/>
              <a:t>Text here</a:t>
            </a:r>
          </a:p>
        </p:txBody>
      </p:sp>
      <p:sp>
        <p:nvSpPr>
          <p:cNvPr id="31" name="Text Placeholder 2">
            <a:extLst>
              <a:ext uri="{FF2B5EF4-FFF2-40B4-BE49-F238E27FC236}">
                <a16:creationId xmlns:a16="http://schemas.microsoft.com/office/drawing/2014/main" id="{BA0D2780-627B-434E-8398-177E20E68009}"/>
              </a:ext>
            </a:extLst>
          </p:cNvPr>
          <p:cNvSpPr>
            <a:spLocks noGrp="1"/>
          </p:cNvSpPr>
          <p:nvPr>
            <p:ph type="body" sz="quarter" idx="16" hasCustomPrompt="1"/>
          </p:nvPr>
        </p:nvSpPr>
        <p:spPr>
          <a:xfrm>
            <a:off x="8138764" y="4400007"/>
            <a:ext cx="2603500" cy="954087"/>
          </a:xfrm>
          <a:prstGeom prst="rect">
            <a:avLst/>
          </a:prstGeom>
        </p:spPr>
        <p:txBody>
          <a:bodyPr/>
          <a:lstStyle>
            <a:lvl1pPr marL="0" indent="0">
              <a:buNone/>
              <a:defRPr sz="1400"/>
            </a:lvl1pPr>
          </a:lstStyle>
          <a:p>
            <a:pPr lvl="0"/>
            <a:r>
              <a:rPr lang="en-US" dirty="0"/>
              <a:t>Text here</a:t>
            </a:r>
          </a:p>
        </p:txBody>
      </p:sp>
      <p:sp>
        <p:nvSpPr>
          <p:cNvPr id="5" name="Text Placeholder 4">
            <a:extLst>
              <a:ext uri="{FF2B5EF4-FFF2-40B4-BE49-F238E27FC236}">
                <a16:creationId xmlns:a16="http://schemas.microsoft.com/office/drawing/2014/main" id="{6417E4F7-DE25-E34C-BE80-2389162F5E64}"/>
              </a:ext>
            </a:extLst>
          </p:cNvPr>
          <p:cNvSpPr>
            <a:spLocks noGrp="1"/>
          </p:cNvSpPr>
          <p:nvPr>
            <p:ph type="body" sz="quarter" idx="17" hasCustomPrompt="1"/>
          </p:nvPr>
        </p:nvSpPr>
        <p:spPr>
          <a:xfrm>
            <a:off x="1327150" y="3997325"/>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4" name="Text Placeholder 4">
            <a:extLst>
              <a:ext uri="{FF2B5EF4-FFF2-40B4-BE49-F238E27FC236}">
                <a16:creationId xmlns:a16="http://schemas.microsoft.com/office/drawing/2014/main" id="{5A7117A6-31BC-7D42-8C0C-E62ADF9DAA5E}"/>
              </a:ext>
            </a:extLst>
          </p:cNvPr>
          <p:cNvSpPr>
            <a:spLocks noGrp="1"/>
          </p:cNvSpPr>
          <p:nvPr>
            <p:ph type="body" sz="quarter" idx="18" hasCustomPrompt="1"/>
          </p:nvPr>
        </p:nvSpPr>
        <p:spPr>
          <a:xfrm>
            <a:off x="1387972" y="2080561"/>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5" name="Text Placeholder 4">
            <a:extLst>
              <a:ext uri="{FF2B5EF4-FFF2-40B4-BE49-F238E27FC236}">
                <a16:creationId xmlns:a16="http://schemas.microsoft.com/office/drawing/2014/main" id="{A282E71B-D7B7-2341-BCEB-3DD059BC02EA}"/>
              </a:ext>
            </a:extLst>
          </p:cNvPr>
          <p:cNvSpPr>
            <a:spLocks noGrp="1"/>
          </p:cNvSpPr>
          <p:nvPr>
            <p:ph type="body" sz="quarter" idx="19" hasCustomPrompt="1"/>
          </p:nvPr>
        </p:nvSpPr>
        <p:spPr>
          <a:xfrm>
            <a:off x="4801599" y="2085909"/>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6" name="Text Placeholder 4">
            <a:extLst>
              <a:ext uri="{FF2B5EF4-FFF2-40B4-BE49-F238E27FC236}">
                <a16:creationId xmlns:a16="http://schemas.microsoft.com/office/drawing/2014/main" id="{C5DBDD9A-44F5-CC4E-95A9-601051854A82}"/>
              </a:ext>
            </a:extLst>
          </p:cNvPr>
          <p:cNvSpPr>
            <a:spLocks noGrp="1"/>
          </p:cNvSpPr>
          <p:nvPr>
            <p:ph type="body" sz="quarter" idx="20" hasCustomPrompt="1"/>
          </p:nvPr>
        </p:nvSpPr>
        <p:spPr>
          <a:xfrm>
            <a:off x="8138764" y="2104507"/>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7" name="Text Placeholder 4">
            <a:extLst>
              <a:ext uri="{FF2B5EF4-FFF2-40B4-BE49-F238E27FC236}">
                <a16:creationId xmlns:a16="http://schemas.microsoft.com/office/drawing/2014/main" id="{1E3093A9-B83C-0F4B-AC41-335C6800A93B}"/>
              </a:ext>
            </a:extLst>
          </p:cNvPr>
          <p:cNvSpPr>
            <a:spLocks noGrp="1"/>
          </p:cNvSpPr>
          <p:nvPr>
            <p:ph type="body" sz="quarter" idx="21" hasCustomPrompt="1"/>
          </p:nvPr>
        </p:nvSpPr>
        <p:spPr>
          <a:xfrm>
            <a:off x="4747327" y="4047731"/>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8" name="Text Placeholder 4">
            <a:extLst>
              <a:ext uri="{FF2B5EF4-FFF2-40B4-BE49-F238E27FC236}">
                <a16:creationId xmlns:a16="http://schemas.microsoft.com/office/drawing/2014/main" id="{089D248C-2318-6643-A437-45AA4A392703}"/>
              </a:ext>
            </a:extLst>
          </p:cNvPr>
          <p:cNvSpPr>
            <a:spLocks noGrp="1"/>
          </p:cNvSpPr>
          <p:nvPr>
            <p:ph type="body" sz="quarter" idx="22" hasCustomPrompt="1"/>
          </p:nvPr>
        </p:nvSpPr>
        <p:spPr>
          <a:xfrm>
            <a:off x="8138764" y="4069703"/>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Tree>
    <p:extLst>
      <p:ext uri="{BB962C8B-B14F-4D97-AF65-F5344CB8AC3E}">
        <p14:creationId xmlns:p14="http://schemas.microsoft.com/office/powerpoint/2010/main" val="112525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E21F72A-B960-48D9-93E4-77A6309DCFAF}"/>
              </a:ext>
            </a:extLst>
          </p:cNvPr>
          <p:cNvSpPr/>
          <p:nvPr userDrawn="1"/>
        </p:nvSpPr>
        <p:spPr>
          <a:xfrm>
            <a:off x="965" y="608776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rgbClr val="8B1C86"/>
              </a:gs>
              <a:gs pos="78000">
                <a:srgbClr val="3F103F"/>
              </a:gs>
            </a:gsLst>
            <a:lin ang="8100000" scaled="1"/>
          </a:gradFill>
          <a:ln w="11492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183F868-548D-48A7-B450-C0A5FCC073CB}"/>
              </a:ext>
            </a:extLst>
          </p:cNvPr>
          <p:cNvSpPr/>
          <p:nvPr userDrawn="1"/>
        </p:nvSpPr>
        <p:spPr>
          <a:xfrm>
            <a:off x="965" y="598798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01BBC853-F407-4ADD-B991-E0B25E1A0D59}"/>
              </a:ext>
            </a:extLst>
          </p:cNvPr>
          <p:cNvGrpSpPr/>
          <p:nvPr userDrawn="1"/>
        </p:nvGrpSpPr>
        <p:grpSpPr>
          <a:xfrm rot="10800000">
            <a:off x="0" y="0"/>
            <a:ext cx="12191035" cy="870016"/>
            <a:chOff x="-418135" y="2224324"/>
            <a:chExt cx="12191035" cy="870016"/>
          </a:xfrm>
        </p:grpSpPr>
        <p:sp>
          <p:nvSpPr>
            <p:cNvPr id="12" name="Freeform: Shape 11">
              <a:extLst>
                <a:ext uri="{FF2B5EF4-FFF2-40B4-BE49-F238E27FC236}">
                  <a16:creationId xmlns:a16="http://schemas.microsoft.com/office/drawing/2014/main" id="{1B190E45-DC94-41EF-A078-53B1A12CBBCB}"/>
                </a:ext>
              </a:extLst>
            </p:cNvPr>
            <p:cNvSpPr/>
            <p:nvPr/>
          </p:nvSpPr>
          <p:spPr>
            <a:xfrm>
              <a:off x="-418135" y="232410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chemeClr val="accent1"/>
                </a:gs>
                <a:gs pos="100000">
                  <a:schemeClr val="accent1">
                    <a:lumMod val="50000"/>
                  </a:schemeClr>
                </a:gs>
              </a:gsLst>
              <a:lin ang="8100000" scaled="1"/>
            </a:gradFill>
            <a:ln w="11492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B4F274-2B68-4A5E-934E-EBFE59AEC073}"/>
                </a:ext>
              </a:extLst>
            </p:cNvPr>
            <p:cNvSpPr/>
            <p:nvPr/>
          </p:nvSpPr>
          <p:spPr>
            <a:xfrm>
              <a:off x="-418135" y="222432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sp>
        <p:nvSpPr>
          <p:cNvPr id="14" name="Text Placeholder 14">
            <a:extLst>
              <a:ext uri="{FF2B5EF4-FFF2-40B4-BE49-F238E27FC236}">
                <a16:creationId xmlns:a16="http://schemas.microsoft.com/office/drawing/2014/main" id="{DE1E0EC0-7739-4E52-A163-E8589807290D}"/>
              </a:ext>
            </a:extLst>
          </p:cNvPr>
          <p:cNvSpPr>
            <a:spLocks noGrp="1"/>
          </p:cNvSpPr>
          <p:nvPr>
            <p:ph type="body" sz="quarter" idx="10"/>
          </p:nvPr>
        </p:nvSpPr>
        <p:spPr>
          <a:xfrm>
            <a:off x="335360" y="2979047"/>
            <a:ext cx="4608512" cy="865930"/>
          </a:xfrm>
          <a:prstGeom prst="rect">
            <a:avLst/>
          </a:prstGeom>
        </p:spPr>
        <p:txBody>
          <a:bodyPr anchor="ctr"/>
          <a:lstStyle>
            <a:lvl1pPr marL="0" indent="0" algn="ctr">
              <a:buNone/>
              <a:defRPr sz="4000" b="1">
                <a:solidFill>
                  <a:schemeClr val="tx1"/>
                </a:solidFill>
                <a:latin typeface="Century Gothic" panose="020B0502020202020204" pitchFamily="34" charset="0"/>
              </a:defRPr>
            </a:lvl1pPr>
          </a:lstStyle>
          <a:p>
            <a:pPr lvl="0"/>
            <a:r>
              <a:rPr lang="en-GB" dirty="0"/>
              <a:t>Click to edit Master text styles</a:t>
            </a:r>
          </a:p>
        </p:txBody>
      </p:sp>
      <p:pic>
        <p:nvPicPr>
          <p:cNvPr id="3" name="Picture 2">
            <a:extLst>
              <a:ext uri="{FF2B5EF4-FFF2-40B4-BE49-F238E27FC236}">
                <a16:creationId xmlns:a16="http://schemas.microsoft.com/office/drawing/2014/main" id="{AC6307E2-551E-E848-A14D-A7C340BA82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336" y="1684218"/>
            <a:ext cx="5544616" cy="804513"/>
          </a:xfrm>
          <a:prstGeom prst="rect">
            <a:avLst/>
          </a:prstGeom>
        </p:spPr>
      </p:pic>
    </p:spTree>
    <p:extLst>
      <p:ext uri="{BB962C8B-B14F-4D97-AF65-F5344CB8AC3E}">
        <p14:creationId xmlns:p14="http://schemas.microsoft.com/office/powerpoint/2010/main" val="309389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sing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227558" y="11812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BD935AF-2F94-4B42-86C8-98732050A77D}"/>
              </a:ext>
            </a:extLst>
          </p:cNvPr>
          <p:cNvSpPr>
            <a:spLocks noGrp="1"/>
          </p:cNvSpPr>
          <p:nvPr>
            <p:ph sz="half" idx="1"/>
          </p:nvPr>
        </p:nvSpPr>
        <p:spPr>
          <a:xfrm>
            <a:off x="679810" y="1253331"/>
            <a:ext cx="10058400" cy="4351338"/>
          </a:xfrm>
          <a:prstGeom prst="rect">
            <a:avLst/>
          </a:prstGeom>
        </p:spPr>
        <p:txBody>
          <a:bodyPr/>
          <a:lstStyle>
            <a:lvl1pPr marL="0" indent="0">
              <a:buNone/>
              <a:defRPr sz="2000"/>
            </a:lvl1pPr>
            <a:lvl2pPr>
              <a:defRPr sz="1800"/>
            </a:lvl2pPr>
            <a:lvl3pPr>
              <a:defRPr sz="1700"/>
            </a:lvl3pPr>
            <a:lvl4pPr>
              <a:defRPr sz="16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55682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3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99590" y="1138876"/>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23">
            <a:extLst>
              <a:ext uri="{FF2B5EF4-FFF2-40B4-BE49-F238E27FC236}">
                <a16:creationId xmlns:a16="http://schemas.microsoft.com/office/drawing/2014/main" id="{7D1544D8-7D93-3743-94C6-1D324609C7C0}"/>
              </a:ext>
            </a:extLst>
          </p:cNvPr>
          <p:cNvSpPr/>
          <p:nvPr userDrawn="1"/>
        </p:nvSpPr>
        <p:spPr>
          <a:xfrm>
            <a:off x="304279" y="2858109"/>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ounded Rectangle 23">
            <a:extLst>
              <a:ext uri="{FF2B5EF4-FFF2-40B4-BE49-F238E27FC236}">
                <a16:creationId xmlns:a16="http://schemas.microsoft.com/office/drawing/2014/main" id="{D25AA706-B561-7242-89C6-BA0EF4B66033}"/>
              </a:ext>
            </a:extLst>
          </p:cNvPr>
          <p:cNvSpPr/>
          <p:nvPr userDrawn="1"/>
        </p:nvSpPr>
        <p:spPr>
          <a:xfrm>
            <a:off x="304279" y="4648200"/>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65561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50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n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30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hevron 87">
            <a:extLst>
              <a:ext uri="{FF2B5EF4-FFF2-40B4-BE49-F238E27FC236}">
                <a16:creationId xmlns:a16="http://schemas.microsoft.com/office/drawing/2014/main" id="{A4F151FE-758C-7646-8D6C-F4AC0822BD96}"/>
              </a:ext>
            </a:extLst>
          </p:cNvPr>
          <p:cNvSpPr/>
          <p:nvPr userDrawn="1"/>
        </p:nvSpPr>
        <p:spPr>
          <a:xfrm>
            <a:off x="2831254"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6" name="Chevron 88">
            <a:extLst>
              <a:ext uri="{FF2B5EF4-FFF2-40B4-BE49-F238E27FC236}">
                <a16:creationId xmlns:a16="http://schemas.microsoft.com/office/drawing/2014/main" id="{8BF72855-CFD9-4A42-A34E-AE398F9A71FF}"/>
              </a:ext>
            </a:extLst>
          </p:cNvPr>
          <p:cNvSpPr/>
          <p:nvPr userDrawn="1"/>
        </p:nvSpPr>
        <p:spPr>
          <a:xfrm>
            <a:off x="4463627"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7" name="Chevron 89">
            <a:extLst>
              <a:ext uri="{FF2B5EF4-FFF2-40B4-BE49-F238E27FC236}">
                <a16:creationId xmlns:a16="http://schemas.microsoft.com/office/drawing/2014/main" id="{7A8540DA-02D4-0848-A592-76F20C117CF4}"/>
              </a:ext>
            </a:extLst>
          </p:cNvPr>
          <p:cNvSpPr/>
          <p:nvPr userDrawn="1"/>
        </p:nvSpPr>
        <p:spPr>
          <a:xfrm>
            <a:off x="6096000"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8" name="Chevron 90">
            <a:extLst>
              <a:ext uri="{FF2B5EF4-FFF2-40B4-BE49-F238E27FC236}">
                <a16:creationId xmlns:a16="http://schemas.microsoft.com/office/drawing/2014/main" id="{3BE95550-2725-F843-8467-5E2FBA0E3E5D}"/>
              </a:ext>
            </a:extLst>
          </p:cNvPr>
          <p:cNvSpPr/>
          <p:nvPr userDrawn="1"/>
        </p:nvSpPr>
        <p:spPr>
          <a:xfrm>
            <a:off x="7728374"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9" name="Chevron 91">
            <a:extLst>
              <a:ext uri="{FF2B5EF4-FFF2-40B4-BE49-F238E27FC236}">
                <a16:creationId xmlns:a16="http://schemas.microsoft.com/office/drawing/2014/main" id="{8C8EA73B-3C2A-6045-ACD4-DC8090F2772C}"/>
              </a:ext>
            </a:extLst>
          </p:cNvPr>
          <p:cNvSpPr/>
          <p:nvPr userDrawn="1"/>
        </p:nvSpPr>
        <p:spPr>
          <a:xfrm>
            <a:off x="9360747"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0" name="Chevron 92">
            <a:extLst>
              <a:ext uri="{FF2B5EF4-FFF2-40B4-BE49-F238E27FC236}">
                <a16:creationId xmlns:a16="http://schemas.microsoft.com/office/drawing/2014/main" id="{7214194C-7C48-BA43-9305-9D2578591F6A}"/>
              </a:ext>
            </a:extLst>
          </p:cNvPr>
          <p:cNvSpPr/>
          <p:nvPr userDrawn="1"/>
        </p:nvSpPr>
        <p:spPr>
          <a:xfrm>
            <a:off x="1198880"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1" name="Oval 10">
            <a:extLst>
              <a:ext uri="{FF2B5EF4-FFF2-40B4-BE49-F238E27FC236}">
                <a16:creationId xmlns:a16="http://schemas.microsoft.com/office/drawing/2014/main" id="{DA9692B3-50D8-664F-A875-62D1530CBBAA}"/>
              </a:ext>
            </a:extLst>
          </p:cNvPr>
          <p:cNvSpPr/>
          <p:nvPr userDrawn="1"/>
        </p:nvSpPr>
        <p:spPr>
          <a:xfrm>
            <a:off x="1481141"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sp>
        <p:nvSpPr>
          <p:cNvPr id="12" name="Oval 11">
            <a:extLst>
              <a:ext uri="{FF2B5EF4-FFF2-40B4-BE49-F238E27FC236}">
                <a16:creationId xmlns:a16="http://schemas.microsoft.com/office/drawing/2014/main" id="{EE6BD723-4B39-394B-9F4B-1B9AE758B289}"/>
              </a:ext>
            </a:extLst>
          </p:cNvPr>
          <p:cNvSpPr/>
          <p:nvPr userDrawn="1"/>
        </p:nvSpPr>
        <p:spPr>
          <a:xfrm>
            <a:off x="3052554"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sz="2400" dirty="0">
              <a:solidFill>
                <a:schemeClr val="tx1"/>
              </a:solidFill>
            </a:endParaRPr>
          </a:p>
        </p:txBody>
      </p:sp>
      <p:cxnSp>
        <p:nvCxnSpPr>
          <p:cNvPr id="16" name="Straight Connector 15">
            <a:extLst>
              <a:ext uri="{FF2B5EF4-FFF2-40B4-BE49-F238E27FC236}">
                <a16:creationId xmlns:a16="http://schemas.microsoft.com/office/drawing/2014/main" id="{7B87EF29-5EE9-724A-97BB-EC54A1A79169}"/>
              </a:ext>
            </a:extLst>
          </p:cNvPr>
          <p:cNvCxnSpPr/>
          <p:nvPr userDrawn="1"/>
        </p:nvCxnSpPr>
        <p:spPr>
          <a:xfrm flipV="1">
            <a:off x="1998133"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1B762AB-9E03-274D-8844-8755238E209E}"/>
              </a:ext>
            </a:extLst>
          </p:cNvPr>
          <p:cNvCxnSpPr/>
          <p:nvPr userDrawn="1"/>
        </p:nvCxnSpPr>
        <p:spPr>
          <a:xfrm flipV="1">
            <a:off x="3569547"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FC18A808-455D-6A49-A78B-8988B1A8E066}"/>
              </a:ext>
            </a:extLst>
          </p:cNvPr>
          <p:cNvSpPr/>
          <p:nvPr userDrawn="1"/>
        </p:nvSpPr>
        <p:spPr>
          <a:xfrm>
            <a:off x="4734559"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20" name="Straight Connector 19">
            <a:extLst>
              <a:ext uri="{FF2B5EF4-FFF2-40B4-BE49-F238E27FC236}">
                <a16:creationId xmlns:a16="http://schemas.microsoft.com/office/drawing/2014/main" id="{902FF2E6-34D9-D744-899B-5F02957E1FA3}"/>
              </a:ext>
            </a:extLst>
          </p:cNvPr>
          <p:cNvCxnSpPr/>
          <p:nvPr userDrawn="1"/>
        </p:nvCxnSpPr>
        <p:spPr>
          <a:xfrm flipV="1">
            <a:off x="5251552"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A47791BB-72F6-B94C-BBB7-05FE52DD56D7}"/>
              </a:ext>
            </a:extLst>
          </p:cNvPr>
          <p:cNvSpPr/>
          <p:nvPr userDrawn="1"/>
        </p:nvSpPr>
        <p:spPr>
          <a:xfrm>
            <a:off x="6317301"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22" name="Straight Connector 21">
            <a:extLst>
              <a:ext uri="{FF2B5EF4-FFF2-40B4-BE49-F238E27FC236}">
                <a16:creationId xmlns:a16="http://schemas.microsoft.com/office/drawing/2014/main" id="{14DBBEDA-8195-DF46-B56C-B42189519A56}"/>
              </a:ext>
            </a:extLst>
          </p:cNvPr>
          <p:cNvCxnSpPr/>
          <p:nvPr userDrawn="1"/>
        </p:nvCxnSpPr>
        <p:spPr>
          <a:xfrm flipV="1">
            <a:off x="6834293"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9722DAEF-8A70-DD47-8B00-157102BBE72F}"/>
              </a:ext>
            </a:extLst>
          </p:cNvPr>
          <p:cNvSpPr/>
          <p:nvPr userDrawn="1"/>
        </p:nvSpPr>
        <p:spPr>
          <a:xfrm>
            <a:off x="7999306"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cxnSp>
        <p:nvCxnSpPr>
          <p:cNvPr id="24" name="Straight Connector 23">
            <a:extLst>
              <a:ext uri="{FF2B5EF4-FFF2-40B4-BE49-F238E27FC236}">
                <a16:creationId xmlns:a16="http://schemas.microsoft.com/office/drawing/2014/main" id="{39F7CCEE-0980-1242-AC5B-3BE06878DDB8}"/>
              </a:ext>
            </a:extLst>
          </p:cNvPr>
          <p:cNvCxnSpPr/>
          <p:nvPr userDrawn="1"/>
        </p:nvCxnSpPr>
        <p:spPr>
          <a:xfrm flipV="1">
            <a:off x="8516299"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93D086B2-A13E-5C4E-9153-F7D476CC14DD}"/>
              </a:ext>
            </a:extLst>
          </p:cNvPr>
          <p:cNvSpPr/>
          <p:nvPr userDrawn="1"/>
        </p:nvSpPr>
        <p:spPr>
          <a:xfrm>
            <a:off x="9584833"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cxnSp>
        <p:nvCxnSpPr>
          <p:cNvPr id="26" name="Straight Connector 25">
            <a:extLst>
              <a:ext uri="{FF2B5EF4-FFF2-40B4-BE49-F238E27FC236}">
                <a16:creationId xmlns:a16="http://schemas.microsoft.com/office/drawing/2014/main" id="{77E25735-4722-DD40-9146-B8005842ED1A}"/>
              </a:ext>
            </a:extLst>
          </p:cNvPr>
          <p:cNvCxnSpPr/>
          <p:nvPr userDrawn="1"/>
        </p:nvCxnSpPr>
        <p:spPr>
          <a:xfrm flipV="1">
            <a:off x="10101825"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32" name="Text Placeholder 14">
            <a:extLst>
              <a:ext uri="{FF2B5EF4-FFF2-40B4-BE49-F238E27FC236}">
                <a16:creationId xmlns:a16="http://schemas.microsoft.com/office/drawing/2014/main" id="{7ECE56D2-E540-C446-BD1E-E88C0B881122}"/>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3" name="Straight Connector 32">
            <a:extLst>
              <a:ext uri="{FF2B5EF4-FFF2-40B4-BE49-F238E27FC236}">
                <a16:creationId xmlns:a16="http://schemas.microsoft.com/office/drawing/2014/main" id="{F41239D2-7CBB-FF48-B72F-CDA2D4EBBA1F}"/>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 Placeholder 2">
            <a:extLst>
              <a:ext uri="{FF2B5EF4-FFF2-40B4-BE49-F238E27FC236}">
                <a16:creationId xmlns:a16="http://schemas.microsoft.com/office/drawing/2014/main" id="{464E469E-1487-F042-BFF3-BD0F19997CCF}"/>
              </a:ext>
            </a:extLst>
          </p:cNvPr>
          <p:cNvSpPr>
            <a:spLocks noGrp="1"/>
          </p:cNvSpPr>
          <p:nvPr>
            <p:ph type="body" sz="quarter" idx="16" hasCustomPrompt="1"/>
          </p:nvPr>
        </p:nvSpPr>
        <p:spPr>
          <a:xfrm>
            <a:off x="2762047" y="1841939"/>
            <a:ext cx="1683100" cy="954087"/>
          </a:xfrm>
          <a:prstGeom prst="rect">
            <a:avLst/>
          </a:prstGeom>
        </p:spPr>
        <p:txBody>
          <a:bodyPr/>
          <a:lstStyle>
            <a:lvl1pPr marL="0" indent="0">
              <a:buNone/>
              <a:defRPr sz="1400"/>
            </a:lvl1pPr>
          </a:lstStyle>
          <a:p>
            <a:pPr lvl="0"/>
            <a:r>
              <a:rPr lang="en-US" dirty="0"/>
              <a:t>Text here</a:t>
            </a:r>
          </a:p>
        </p:txBody>
      </p:sp>
      <p:sp>
        <p:nvSpPr>
          <p:cNvPr id="34" name="Text Placeholder 2">
            <a:extLst>
              <a:ext uri="{FF2B5EF4-FFF2-40B4-BE49-F238E27FC236}">
                <a16:creationId xmlns:a16="http://schemas.microsoft.com/office/drawing/2014/main" id="{B60EFA9B-F3FF-714F-AF80-EC79728F088E}"/>
              </a:ext>
            </a:extLst>
          </p:cNvPr>
          <p:cNvSpPr>
            <a:spLocks noGrp="1"/>
          </p:cNvSpPr>
          <p:nvPr>
            <p:ph type="body" sz="quarter" idx="17" hasCustomPrompt="1"/>
          </p:nvPr>
        </p:nvSpPr>
        <p:spPr>
          <a:xfrm>
            <a:off x="740492" y="4491997"/>
            <a:ext cx="1683100" cy="954087"/>
          </a:xfrm>
          <a:prstGeom prst="rect">
            <a:avLst/>
          </a:prstGeom>
        </p:spPr>
        <p:txBody>
          <a:bodyPr/>
          <a:lstStyle>
            <a:lvl1pPr marL="0" indent="0">
              <a:buNone/>
              <a:defRPr sz="1400"/>
            </a:lvl1pPr>
          </a:lstStyle>
          <a:p>
            <a:pPr lvl="0"/>
            <a:r>
              <a:rPr lang="en-US" dirty="0"/>
              <a:t>Text here</a:t>
            </a:r>
          </a:p>
        </p:txBody>
      </p:sp>
      <p:sp>
        <p:nvSpPr>
          <p:cNvPr id="35" name="Text Placeholder 2">
            <a:extLst>
              <a:ext uri="{FF2B5EF4-FFF2-40B4-BE49-F238E27FC236}">
                <a16:creationId xmlns:a16="http://schemas.microsoft.com/office/drawing/2014/main" id="{1AB14E83-642A-424C-953E-9A1BEC4ABCE8}"/>
              </a:ext>
            </a:extLst>
          </p:cNvPr>
          <p:cNvSpPr>
            <a:spLocks noGrp="1"/>
          </p:cNvSpPr>
          <p:nvPr>
            <p:ph type="body" sz="quarter" idx="18" hasCustomPrompt="1"/>
          </p:nvPr>
        </p:nvSpPr>
        <p:spPr>
          <a:xfrm>
            <a:off x="4437325" y="4495563"/>
            <a:ext cx="1683100" cy="954087"/>
          </a:xfrm>
          <a:prstGeom prst="rect">
            <a:avLst/>
          </a:prstGeom>
        </p:spPr>
        <p:txBody>
          <a:bodyPr/>
          <a:lstStyle>
            <a:lvl1pPr marL="0" indent="0">
              <a:buNone/>
              <a:defRPr sz="1400"/>
            </a:lvl1pPr>
          </a:lstStyle>
          <a:p>
            <a:pPr lvl="0"/>
            <a:r>
              <a:rPr lang="en-US" dirty="0"/>
              <a:t>Text here</a:t>
            </a:r>
          </a:p>
        </p:txBody>
      </p:sp>
      <p:sp>
        <p:nvSpPr>
          <p:cNvPr id="36" name="Text Placeholder 2">
            <a:extLst>
              <a:ext uri="{FF2B5EF4-FFF2-40B4-BE49-F238E27FC236}">
                <a16:creationId xmlns:a16="http://schemas.microsoft.com/office/drawing/2014/main" id="{19EADF34-FEB6-3D4D-9BC9-10B1D4B97C3B}"/>
              </a:ext>
            </a:extLst>
          </p:cNvPr>
          <p:cNvSpPr>
            <a:spLocks noGrp="1"/>
          </p:cNvSpPr>
          <p:nvPr>
            <p:ph type="body" sz="quarter" idx="19" hasCustomPrompt="1"/>
          </p:nvPr>
        </p:nvSpPr>
        <p:spPr>
          <a:xfrm>
            <a:off x="7677647" y="4500669"/>
            <a:ext cx="1683100" cy="954087"/>
          </a:xfrm>
          <a:prstGeom prst="rect">
            <a:avLst/>
          </a:prstGeom>
        </p:spPr>
        <p:txBody>
          <a:bodyPr/>
          <a:lstStyle>
            <a:lvl1pPr marL="0" indent="0">
              <a:buNone/>
              <a:defRPr sz="1400"/>
            </a:lvl1pPr>
          </a:lstStyle>
          <a:p>
            <a:pPr lvl="0"/>
            <a:r>
              <a:rPr lang="en-US" dirty="0"/>
              <a:t>Text here</a:t>
            </a:r>
          </a:p>
        </p:txBody>
      </p:sp>
      <p:sp>
        <p:nvSpPr>
          <p:cNvPr id="37" name="Text Placeholder 2">
            <a:extLst>
              <a:ext uri="{FF2B5EF4-FFF2-40B4-BE49-F238E27FC236}">
                <a16:creationId xmlns:a16="http://schemas.microsoft.com/office/drawing/2014/main" id="{FC2B58D7-08B9-E346-8A48-9478ABFB489C}"/>
              </a:ext>
            </a:extLst>
          </p:cNvPr>
          <p:cNvSpPr>
            <a:spLocks noGrp="1"/>
          </p:cNvSpPr>
          <p:nvPr>
            <p:ph type="body" sz="quarter" idx="20" hasCustomPrompt="1"/>
          </p:nvPr>
        </p:nvSpPr>
        <p:spPr>
          <a:xfrm>
            <a:off x="6120425" y="1831872"/>
            <a:ext cx="1683100" cy="954087"/>
          </a:xfrm>
          <a:prstGeom prst="rect">
            <a:avLst/>
          </a:prstGeom>
        </p:spPr>
        <p:txBody>
          <a:bodyPr/>
          <a:lstStyle>
            <a:lvl1pPr marL="0" indent="0">
              <a:buNone/>
              <a:defRPr sz="1400"/>
            </a:lvl1pPr>
          </a:lstStyle>
          <a:p>
            <a:pPr lvl="0"/>
            <a:r>
              <a:rPr lang="en-US" dirty="0"/>
              <a:t>Text here</a:t>
            </a:r>
          </a:p>
        </p:txBody>
      </p:sp>
      <p:sp>
        <p:nvSpPr>
          <p:cNvPr id="38" name="Text Placeholder 2">
            <a:extLst>
              <a:ext uri="{FF2B5EF4-FFF2-40B4-BE49-F238E27FC236}">
                <a16:creationId xmlns:a16="http://schemas.microsoft.com/office/drawing/2014/main" id="{CB699241-561D-6A47-A8A9-BA6009D8E30A}"/>
              </a:ext>
            </a:extLst>
          </p:cNvPr>
          <p:cNvSpPr>
            <a:spLocks noGrp="1"/>
          </p:cNvSpPr>
          <p:nvPr>
            <p:ph type="body" sz="quarter" idx="21" hasCustomPrompt="1"/>
          </p:nvPr>
        </p:nvSpPr>
        <p:spPr>
          <a:xfrm>
            <a:off x="9518612" y="1760129"/>
            <a:ext cx="1683100" cy="954087"/>
          </a:xfrm>
          <a:prstGeom prst="rect">
            <a:avLst/>
          </a:prstGeom>
        </p:spPr>
        <p:txBody>
          <a:bodyPr/>
          <a:lstStyle>
            <a:lvl1pPr marL="0" indent="0">
              <a:buNone/>
              <a:defRPr sz="1400"/>
            </a:lvl1pPr>
          </a:lstStyle>
          <a:p>
            <a:pPr lvl="0"/>
            <a:r>
              <a:rPr lang="en-US" dirty="0"/>
              <a:t>Text here</a:t>
            </a:r>
          </a:p>
        </p:txBody>
      </p:sp>
    </p:spTree>
    <p:extLst>
      <p:ext uri="{BB962C8B-B14F-4D97-AF65-F5344CB8AC3E}">
        <p14:creationId xmlns:p14="http://schemas.microsoft.com/office/powerpoint/2010/main" val="143969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99590" y="1138876"/>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23">
            <a:extLst>
              <a:ext uri="{FF2B5EF4-FFF2-40B4-BE49-F238E27FC236}">
                <a16:creationId xmlns:a16="http://schemas.microsoft.com/office/drawing/2014/main" id="{7D1544D8-7D93-3743-94C6-1D324609C7C0}"/>
              </a:ext>
            </a:extLst>
          </p:cNvPr>
          <p:cNvSpPr/>
          <p:nvPr userDrawn="1"/>
        </p:nvSpPr>
        <p:spPr>
          <a:xfrm>
            <a:off x="304279" y="2858109"/>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ounded Rectangle 23">
            <a:extLst>
              <a:ext uri="{FF2B5EF4-FFF2-40B4-BE49-F238E27FC236}">
                <a16:creationId xmlns:a16="http://schemas.microsoft.com/office/drawing/2014/main" id="{D25AA706-B561-7242-89C6-BA0EF4B66033}"/>
              </a:ext>
            </a:extLst>
          </p:cNvPr>
          <p:cNvSpPr/>
          <p:nvPr userDrawn="1"/>
        </p:nvSpPr>
        <p:spPr>
          <a:xfrm>
            <a:off x="304279" y="4648200"/>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ontent Placeholder 4">
            <a:extLst>
              <a:ext uri="{FF2B5EF4-FFF2-40B4-BE49-F238E27FC236}">
                <a16:creationId xmlns:a16="http://schemas.microsoft.com/office/drawing/2014/main" id="{EFF4C03F-FE54-FE45-9BA9-001DE1956DF9}"/>
              </a:ext>
            </a:extLst>
          </p:cNvPr>
          <p:cNvSpPr>
            <a:spLocks noGrp="1"/>
          </p:cNvSpPr>
          <p:nvPr>
            <p:ph sz="quarter" idx="11"/>
          </p:nvPr>
        </p:nvSpPr>
        <p:spPr>
          <a:xfrm>
            <a:off x="684758" y="1590536"/>
            <a:ext cx="11012487" cy="1066800"/>
          </a:xfrm>
          <a:prstGeom prst="rect">
            <a:avLst/>
          </a:prstGeom>
        </p:spPr>
        <p:txBody>
          <a:bodyPr/>
          <a:lstStyle>
            <a:lvl1pPr marL="0" indent="0">
              <a:buNone/>
              <a:defRPr/>
            </a:lvl1pPr>
          </a:lstStyle>
          <a:p>
            <a:pPr lvl="0"/>
            <a:r>
              <a:rPr lang="en-GB"/>
              <a:t>Click to edit Master text styles</a:t>
            </a:r>
          </a:p>
        </p:txBody>
      </p:sp>
      <p:sp>
        <p:nvSpPr>
          <p:cNvPr id="14" name="Content Placeholder 4">
            <a:extLst>
              <a:ext uri="{FF2B5EF4-FFF2-40B4-BE49-F238E27FC236}">
                <a16:creationId xmlns:a16="http://schemas.microsoft.com/office/drawing/2014/main" id="{EBC1AB6B-A9C1-384D-990C-64C94534A9B7}"/>
              </a:ext>
            </a:extLst>
          </p:cNvPr>
          <p:cNvSpPr>
            <a:spLocks noGrp="1"/>
          </p:cNvSpPr>
          <p:nvPr>
            <p:ph sz="quarter" idx="12"/>
          </p:nvPr>
        </p:nvSpPr>
        <p:spPr>
          <a:xfrm>
            <a:off x="697623" y="3334359"/>
            <a:ext cx="11012487" cy="1066800"/>
          </a:xfrm>
          <a:prstGeom prst="rect">
            <a:avLst/>
          </a:prstGeom>
        </p:spPr>
        <p:txBody>
          <a:bodyPr/>
          <a:lstStyle>
            <a:lvl1pPr marL="0" indent="0">
              <a:buNone/>
              <a:defRPr/>
            </a:lvl1pPr>
          </a:lstStyle>
          <a:p>
            <a:pPr lvl="0"/>
            <a:r>
              <a:rPr lang="en-GB"/>
              <a:t>Click to edit Master text styles</a:t>
            </a:r>
          </a:p>
        </p:txBody>
      </p:sp>
      <p:sp>
        <p:nvSpPr>
          <p:cNvPr id="17" name="Content Placeholder 4">
            <a:extLst>
              <a:ext uri="{FF2B5EF4-FFF2-40B4-BE49-F238E27FC236}">
                <a16:creationId xmlns:a16="http://schemas.microsoft.com/office/drawing/2014/main" id="{5AEE5B39-656B-BC4D-B716-AB8C6A630407}"/>
              </a:ext>
            </a:extLst>
          </p:cNvPr>
          <p:cNvSpPr>
            <a:spLocks noGrp="1"/>
          </p:cNvSpPr>
          <p:nvPr>
            <p:ph sz="quarter" idx="13"/>
          </p:nvPr>
        </p:nvSpPr>
        <p:spPr>
          <a:xfrm>
            <a:off x="684757" y="5124450"/>
            <a:ext cx="11012487" cy="1066800"/>
          </a:xfrm>
          <a:prstGeom prst="rect">
            <a:avLst/>
          </a:prstGeo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1487759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82766" y="1015491"/>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ontent Placeholder 4">
            <a:extLst>
              <a:ext uri="{FF2B5EF4-FFF2-40B4-BE49-F238E27FC236}">
                <a16:creationId xmlns:a16="http://schemas.microsoft.com/office/drawing/2014/main" id="{EFF4C03F-FE54-FE45-9BA9-001DE1956DF9}"/>
              </a:ext>
            </a:extLst>
          </p:cNvPr>
          <p:cNvSpPr>
            <a:spLocks noGrp="1"/>
          </p:cNvSpPr>
          <p:nvPr>
            <p:ph sz="quarter" idx="11"/>
          </p:nvPr>
        </p:nvSpPr>
        <p:spPr>
          <a:xfrm>
            <a:off x="568243" y="1210115"/>
            <a:ext cx="11012487" cy="914400"/>
          </a:xfrm>
          <a:prstGeom prst="rect">
            <a:avLst/>
          </a:prstGeom>
        </p:spPr>
        <p:txBody>
          <a:bodyPr/>
          <a:lstStyle>
            <a:lvl1pPr marL="0" indent="0">
              <a:buNone/>
              <a:defRPr sz="2200"/>
            </a:lvl1pPr>
          </a:lstStyle>
          <a:p>
            <a:pPr lvl="0"/>
            <a:r>
              <a:rPr lang="en-GB"/>
              <a:t>Click to edit Master text styles</a:t>
            </a:r>
          </a:p>
        </p:txBody>
      </p:sp>
      <p:sp>
        <p:nvSpPr>
          <p:cNvPr id="24" name="Rounded Rectangle 23">
            <a:extLst>
              <a:ext uri="{FF2B5EF4-FFF2-40B4-BE49-F238E27FC236}">
                <a16:creationId xmlns:a16="http://schemas.microsoft.com/office/drawing/2014/main" id="{63FDE0AE-8057-8E41-A1A8-595B4E0622A9}"/>
              </a:ext>
            </a:extLst>
          </p:cNvPr>
          <p:cNvSpPr/>
          <p:nvPr userDrawn="1"/>
        </p:nvSpPr>
        <p:spPr>
          <a:xfrm>
            <a:off x="282766" y="2364663"/>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 name="Content Placeholder 4">
            <a:extLst>
              <a:ext uri="{FF2B5EF4-FFF2-40B4-BE49-F238E27FC236}">
                <a16:creationId xmlns:a16="http://schemas.microsoft.com/office/drawing/2014/main" id="{437A91B0-C2EA-0146-9F9F-21D5F65FA0AE}"/>
              </a:ext>
            </a:extLst>
          </p:cNvPr>
          <p:cNvSpPr>
            <a:spLocks noGrp="1"/>
          </p:cNvSpPr>
          <p:nvPr>
            <p:ph sz="quarter" idx="12"/>
          </p:nvPr>
        </p:nvSpPr>
        <p:spPr>
          <a:xfrm>
            <a:off x="568243" y="2559287"/>
            <a:ext cx="11012487" cy="914400"/>
          </a:xfrm>
          <a:prstGeom prst="rect">
            <a:avLst/>
          </a:prstGeom>
        </p:spPr>
        <p:txBody>
          <a:bodyPr/>
          <a:lstStyle>
            <a:lvl1pPr marL="0" indent="0">
              <a:buNone/>
              <a:defRPr sz="2200"/>
            </a:lvl1pPr>
          </a:lstStyle>
          <a:p>
            <a:pPr lvl="0"/>
            <a:r>
              <a:rPr lang="en-GB"/>
              <a:t>Click to edit Master text styles</a:t>
            </a:r>
          </a:p>
        </p:txBody>
      </p:sp>
      <p:sp>
        <p:nvSpPr>
          <p:cNvPr id="26" name="Rounded Rectangle 25">
            <a:extLst>
              <a:ext uri="{FF2B5EF4-FFF2-40B4-BE49-F238E27FC236}">
                <a16:creationId xmlns:a16="http://schemas.microsoft.com/office/drawing/2014/main" id="{5C34D4A7-4C6B-9046-B58A-C4D571166536}"/>
              </a:ext>
            </a:extLst>
          </p:cNvPr>
          <p:cNvSpPr/>
          <p:nvPr userDrawn="1"/>
        </p:nvSpPr>
        <p:spPr>
          <a:xfrm>
            <a:off x="308968" y="3713836"/>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7" name="Content Placeholder 4">
            <a:extLst>
              <a:ext uri="{FF2B5EF4-FFF2-40B4-BE49-F238E27FC236}">
                <a16:creationId xmlns:a16="http://schemas.microsoft.com/office/drawing/2014/main" id="{80D7798B-A816-D544-A7BA-729F0B7CEC60}"/>
              </a:ext>
            </a:extLst>
          </p:cNvPr>
          <p:cNvSpPr>
            <a:spLocks noGrp="1"/>
          </p:cNvSpPr>
          <p:nvPr>
            <p:ph sz="quarter" idx="13"/>
          </p:nvPr>
        </p:nvSpPr>
        <p:spPr>
          <a:xfrm>
            <a:off x="594445" y="3908460"/>
            <a:ext cx="11012487" cy="914400"/>
          </a:xfrm>
          <a:prstGeom prst="rect">
            <a:avLst/>
          </a:prstGeom>
        </p:spPr>
        <p:txBody>
          <a:bodyPr/>
          <a:lstStyle>
            <a:lvl1pPr marL="0" indent="0">
              <a:buNone/>
              <a:defRPr sz="2200"/>
            </a:lvl1pPr>
          </a:lstStyle>
          <a:p>
            <a:pPr lvl="0"/>
            <a:r>
              <a:rPr lang="en-GB"/>
              <a:t>Click to edit Master text styles</a:t>
            </a:r>
          </a:p>
        </p:txBody>
      </p:sp>
      <p:sp>
        <p:nvSpPr>
          <p:cNvPr id="28" name="Rounded Rectangle 27">
            <a:extLst>
              <a:ext uri="{FF2B5EF4-FFF2-40B4-BE49-F238E27FC236}">
                <a16:creationId xmlns:a16="http://schemas.microsoft.com/office/drawing/2014/main" id="{6FAB7F4E-6864-AB47-B09C-02AF1BCD706A}"/>
              </a:ext>
            </a:extLst>
          </p:cNvPr>
          <p:cNvSpPr/>
          <p:nvPr userDrawn="1"/>
        </p:nvSpPr>
        <p:spPr>
          <a:xfrm>
            <a:off x="299095" y="5034467"/>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9" name="Content Placeholder 4">
            <a:extLst>
              <a:ext uri="{FF2B5EF4-FFF2-40B4-BE49-F238E27FC236}">
                <a16:creationId xmlns:a16="http://schemas.microsoft.com/office/drawing/2014/main" id="{5D462291-ED9F-DF4F-8FAD-B77315365F15}"/>
              </a:ext>
            </a:extLst>
          </p:cNvPr>
          <p:cNvSpPr>
            <a:spLocks noGrp="1"/>
          </p:cNvSpPr>
          <p:nvPr>
            <p:ph sz="quarter" idx="14"/>
          </p:nvPr>
        </p:nvSpPr>
        <p:spPr>
          <a:xfrm>
            <a:off x="584572" y="5229091"/>
            <a:ext cx="11012487" cy="914400"/>
          </a:xfrm>
          <a:prstGeom prst="rect">
            <a:avLst/>
          </a:prstGeom>
        </p:spPr>
        <p:txBody>
          <a:bodyPr/>
          <a:lstStyle>
            <a:lvl1pPr marL="0" indent="0">
              <a:buNone/>
              <a:defRPr sz="2200"/>
            </a:lvl1pPr>
          </a:lstStyle>
          <a:p>
            <a:pPr lvl="0"/>
            <a:r>
              <a:rPr lang="en-GB"/>
              <a:t>Click to edit Master text styles</a:t>
            </a:r>
          </a:p>
        </p:txBody>
      </p:sp>
      <p:sp>
        <p:nvSpPr>
          <p:cNvPr id="30" name="Text Placeholder 14">
            <a:extLst>
              <a:ext uri="{FF2B5EF4-FFF2-40B4-BE49-F238E27FC236}">
                <a16:creationId xmlns:a16="http://schemas.microsoft.com/office/drawing/2014/main" id="{97D542C2-F490-4C41-8B72-1CCFFF02C370}"/>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spTree>
    <p:extLst>
      <p:ext uri="{BB962C8B-B14F-4D97-AF65-F5344CB8AC3E}">
        <p14:creationId xmlns:p14="http://schemas.microsoft.com/office/powerpoint/2010/main" val="337541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795535"/>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0" r:id="rId3"/>
    <p:sldLayoutId id="2147483666" r:id="rId4"/>
    <p:sldLayoutId id="2147483673" r:id="rId5"/>
    <p:sldLayoutId id="2147483674" r:id="rId6"/>
    <p:sldLayoutId id="2147483675" r:id="rId7"/>
    <p:sldLayoutId id="2147483665" r:id="rId8"/>
    <p:sldLayoutId id="2147483667" r:id="rId9"/>
    <p:sldLayoutId id="2147483668" r:id="rId10"/>
    <p:sldLayoutId id="2147483664" r:id="rId11"/>
    <p:sldLayoutId id="2147483661" r:id="rId12"/>
    <p:sldLayoutId id="2147483676" r:id="rId13"/>
    <p:sldLayoutId id="2147483662" r:id="rId14"/>
    <p:sldLayoutId id="2147483660" r:id="rId15"/>
    <p:sldLayoutId id="2147483677" r:id="rId16"/>
    <p:sldLayoutId id="214748367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36" userDrawn="1">
          <p15:clr>
            <a:srgbClr val="F26B43"/>
          </p15:clr>
        </p15:guide>
        <p15:guide id="4" pos="7344" userDrawn="1">
          <p15:clr>
            <a:srgbClr val="F26B43"/>
          </p15:clr>
        </p15:guide>
        <p15:guide id="5" orient="horz" pos="336"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B04A15-208E-BC4C-8503-EE867B201E06}"/>
              </a:ext>
            </a:extLst>
          </p:cNvPr>
          <p:cNvSpPr>
            <a:spLocks noGrp="1"/>
          </p:cNvSpPr>
          <p:nvPr>
            <p:ph type="body" sz="quarter" idx="10"/>
          </p:nvPr>
        </p:nvSpPr>
        <p:spPr>
          <a:xfrm>
            <a:off x="134337" y="136939"/>
            <a:ext cx="8801100" cy="603355"/>
          </a:xfrm>
        </p:spPr>
        <p:txBody>
          <a:bodyPr/>
          <a:lstStyle/>
          <a:p>
            <a:r>
              <a:rPr lang="en-US" dirty="0"/>
              <a:t>Ancient Egypt - timeline</a:t>
            </a:r>
          </a:p>
        </p:txBody>
      </p:sp>
      <p:sp>
        <p:nvSpPr>
          <p:cNvPr id="3" name="TextBox 2">
            <a:extLst>
              <a:ext uri="{FF2B5EF4-FFF2-40B4-BE49-F238E27FC236}">
                <a16:creationId xmlns:a16="http://schemas.microsoft.com/office/drawing/2014/main" id="{FB248809-1C24-6D4B-BE4B-D58E8B8B28C5}"/>
              </a:ext>
            </a:extLst>
          </p:cNvPr>
          <p:cNvSpPr txBox="1"/>
          <p:nvPr/>
        </p:nvSpPr>
        <p:spPr>
          <a:xfrm>
            <a:off x="34366" y="806095"/>
            <a:ext cx="7261379" cy="2061499"/>
          </a:xfrm>
          <a:prstGeom prst="rect">
            <a:avLst/>
          </a:prstGeom>
          <a:noFill/>
          <a:ln>
            <a:noFill/>
          </a:ln>
        </p:spPr>
        <p:txBody>
          <a:bodyPr wrap="square" lIns="108000" tIns="108000" rIns="108000" bIns="108000" rtlCol="0">
            <a:spAutoFit/>
          </a:bodyPr>
          <a:lstStyle/>
          <a:p>
            <a:r>
              <a:rPr lang="en-US" sz="1050" b="1" dirty="0">
                <a:solidFill>
                  <a:srgbClr val="8B1C86"/>
                </a:solidFill>
              </a:rPr>
              <a:t>Why this period is important</a:t>
            </a:r>
          </a:p>
          <a:p>
            <a:pPr>
              <a:lnSpc>
                <a:spcPct val="150000"/>
              </a:lnSpc>
            </a:pPr>
            <a:r>
              <a:rPr lang="en-GB" sz="900" dirty="0"/>
              <a:t>You are learning about ancient Egypt, because it is the best known and most popular of the early civilisations that grew up over 5,000 years ago. This was the time when people  changed from being hunter gathers to living in large, organised settlements. In the case of Egypt the people were brought together under one king, the pharaoh, and were capable of building pyramids and temples which still stand today, close to the all-important river Nile.</a:t>
            </a:r>
          </a:p>
          <a:p>
            <a:pPr>
              <a:lnSpc>
                <a:spcPct val="150000"/>
              </a:lnSpc>
            </a:pPr>
            <a:endParaRPr lang="en-GB" sz="200" dirty="0"/>
          </a:p>
          <a:p>
            <a:pPr>
              <a:lnSpc>
                <a:spcPct val="150000"/>
              </a:lnSpc>
            </a:pPr>
            <a:r>
              <a:rPr lang="en-GB" sz="900" dirty="0"/>
              <a:t>We know so much about the daily lives of the ancient Egyptians - we can read their words, meet their families, feel their clothes, taste their food and drink, enter their tombs and even touch their bodies - that it seems that we almost know them.  Ancient Egypt is definitely one of the earliest civilisations to have left written, pictorial and archaeological records of its culture, including medicine, mathematics, and astronomy that allows us to know so much of a civilisation that existed 5,000 years ago.</a:t>
            </a:r>
          </a:p>
        </p:txBody>
      </p:sp>
      <p:sp>
        <p:nvSpPr>
          <p:cNvPr id="9" name="Text Placeholder 1">
            <a:extLst>
              <a:ext uri="{FF2B5EF4-FFF2-40B4-BE49-F238E27FC236}">
                <a16:creationId xmlns:a16="http://schemas.microsoft.com/office/drawing/2014/main" id="{0266C152-8B44-F4B8-9386-31319AA7A962}"/>
              </a:ext>
            </a:extLst>
          </p:cNvPr>
          <p:cNvSpPr txBox="1">
            <a:spLocks/>
          </p:cNvSpPr>
          <p:nvPr/>
        </p:nvSpPr>
        <p:spPr>
          <a:xfrm>
            <a:off x="88900" y="2613439"/>
            <a:ext cx="8801100" cy="60335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8B1C8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A comparative timeline of the first </a:t>
            </a:r>
            <a:r>
              <a:rPr lang="en-US" sz="1400" dirty="0" err="1"/>
              <a:t>civilisations</a:t>
            </a:r>
            <a:endParaRPr lang="en-US" sz="1400" dirty="0"/>
          </a:p>
        </p:txBody>
      </p:sp>
      <p:grpSp>
        <p:nvGrpSpPr>
          <p:cNvPr id="34" name="Group 33">
            <a:extLst>
              <a:ext uri="{FF2B5EF4-FFF2-40B4-BE49-F238E27FC236}">
                <a16:creationId xmlns:a16="http://schemas.microsoft.com/office/drawing/2014/main" id="{805CC239-B79A-EE85-E58A-74034B36683B}"/>
              </a:ext>
            </a:extLst>
          </p:cNvPr>
          <p:cNvGrpSpPr/>
          <p:nvPr/>
        </p:nvGrpSpPr>
        <p:grpSpPr>
          <a:xfrm>
            <a:off x="185214" y="3126690"/>
            <a:ext cx="12006786" cy="389214"/>
            <a:chOff x="185214" y="3304490"/>
            <a:chExt cx="12006786" cy="389214"/>
          </a:xfrm>
        </p:grpSpPr>
        <p:grpSp>
          <p:nvGrpSpPr>
            <p:cNvPr id="12" name="Group 11">
              <a:extLst>
                <a:ext uri="{FF2B5EF4-FFF2-40B4-BE49-F238E27FC236}">
                  <a16:creationId xmlns:a16="http://schemas.microsoft.com/office/drawing/2014/main" id="{AB3679DE-E4BE-C840-A6DE-3F9660BA37A5}"/>
                </a:ext>
              </a:extLst>
            </p:cNvPr>
            <p:cNvGrpSpPr/>
            <p:nvPr/>
          </p:nvGrpSpPr>
          <p:grpSpPr>
            <a:xfrm>
              <a:off x="185214" y="3304490"/>
              <a:ext cx="12006786" cy="389214"/>
              <a:chOff x="201611" y="3141315"/>
              <a:chExt cx="11805437" cy="281440"/>
            </a:xfrm>
          </p:grpSpPr>
          <p:sp>
            <p:nvSpPr>
              <p:cNvPr id="10" name="Chevron 9">
                <a:extLst>
                  <a:ext uri="{FF2B5EF4-FFF2-40B4-BE49-F238E27FC236}">
                    <a16:creationId xmlns:a16="http://schemas.microsoft.com/office/drawing/2014/main" id="{DA32D9DD-2D2F-4D4F-AD20-30EC77962184}"/>
                  </a:ext>
                </a:extLst>
              </p:cNvPr>
              <p:cNvSpPr/>
              <p:nvPr/>
            </p:nvSpPr>
            <p:spPr>
              <a:xfrm>
                <a:off x="201611" y="3141315"/>
                <a:ext cx="11805437" cy="281440"/>
              </a:xfrm>
              <a:prstGeom prst="chevron">
                <a:avLst/>
              </a:prstGeom>
              <a:ln>
                <a:solidFill>
                  <a:srgbClr val="8C00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TextBox 10">
                <a:extLst>
                  <a:ext uri="{FF2B5EF4-FFF2-40B4-BE49-F238E27FC236}">
                    <a16:creationId xmlns:a16="http://schemas.microsoft.com/office/drawing/2014/main" id="{975DD12D-0A71-3349-91D5-F88D428283AD}"/>
                  </a:ext>
                </a:extLst>
              </p:cNvPr>
              <p:cNvSpPr txBox="1"/>
              <p:nvPr/>
            </p:nvSpPr>
            <p:spPr>
              <a:xfrm>
                <a:off x="640802" y="3191071"/>
                <a:ext cx="1899071" cy="200297"/>
              </a:xfrm>
              <a:prstGeom prst="rect">
                <a:avLst/>
              </a:prstGeom>
              <a:noFill/>
              <a:ln>
                <a:noFill/>
              </a:ln>
            </p:spPr>
            <p:txBody>
              <a:bodyPr wrap="square" rtlCol="0">
                <a:spAutoFit/>
              </a:bodyPr>
              <a:lstStyle/>
              <a:p>
                <a:pPr algn="ctr"/>
                <a:r>
                  <a:rPr lang="en-US" sz="1200" b="1" dirty="0">
                    <a:solidFill>
                      <a:schemeClr val="bg1"/>
                    </a:solidFill>
                  </a:rPr>
                  <a:t>3,000 BC</a:t>
                </a:r>
              </a:p>
            </p:txBody>
          </p:sp>
          <p:sp>
            <p:nvSpPr>
              <p:cNvPr id="51" name="TextBox 50">
                <a:extLst>
                  <a:ext uri="{FF2B5EF4-FFF2-40B4-BE49-F238E27FC236}">
                    <a16:creationId xmlns:a16="http://schemas.microsoft.com/office/drawing/2014/main" id="{25F5AE16-EE1A-804A-9E99-48DFF42646E3}"/>
                  </a:ext>
                </a:extLst>
              </p:cNvPr>
              <p:cNvSpPr txBox="1"/>
              <p:nvPr/>
            </p:nvSpPr>
            <p:spPr>
              <a:xfrm>
                <a:off x="9948571" y="3182076"/>
                <a:ext cx="959619" cy="200297"/>
              </a:xfrm>
              <a:prstGeom prst="rect">
                <a:avLst/>
              </a:prstGeom>
              <a:noFill/>
              <a:ln>
                <a:noFill/>
              </a:ln>
            </p:spPr>
            <p:txBody>
              <a:bodyPr wrap="square" rtlCol="0">
                <a:spAutoFit/>
              </a:bodyPr>
              <a:lstStyle/>
              <a:p>
                <a:pPr algn="ctr"/>
                <a:r>
                  <a:rPr lang="en-US" sz="1200" b="1" dirty="0">
                    <a:solidFill>
                      <a:schemeClr val="bg1"/>
                    </a:solidFill>
                  </a:rPr>
                  <a:t>2,000 BC</a:t>
                </a:r>
              </a:p>
            </p:txBody>
          </p:sp>
        </p:grpSp>
        <p:sp>
          <p:nvSpPr>
            <p:cNvPr id="13" name="TextBox 12">
              <a:extLst>
                <a:ext uri="{FF2B5EF4-FFF2-40B4-BE49-F238E27FC236}">
                  <a16:creationId xmlns:a16="http://schemas.microsoft.com/office/drawing/2014/main" id="{555CF0E4-BA70-AC90-87CC-8DE5B0D723BB}"/>
                </a:ext>
              </a:extLst>
            </p:cNvPr>
            <p:cNvSpPr txBox="1"/>
            <p:nvPr/>
          </p:nvSpPr>
          <p:spPr>
            <a:xfrm>
              <a:off x="4937196" y="3360599"/>
              <a:ext cx="1931461" cy="276998"/>
            </a:xfrm>
            <a:prstGeom prst="rect">
              <a:avLst/>
            </a:prstGeom>
            <a:noFill/>
            <a:ln>
              <a:noFill/>
            </a:ln>
          </p:spPr>
          <p:txBody>
            <a:bodyPr wrap="square" rtlCol="0">
              <a:spAutoFit/>
            </a:bodyPr>
            <a:lstStyle/>
            <a:p>
              <a:pPr algn="ctr"/>
              <a:r>
                <a:rPr lang="en-US" sz="1200" b="1" dirty="0">
                  <a:solidFill>
                    <a:schemeClr val="bg1"/>
                  </a:solidFill>
                </a:rPr>
                <a:t>2,500 BC</a:t>
              </a:r>
            </a:p>
          </p:txBody>
        </p:sp>
      </p:grpSp>
      <p:grpSp>
        <p:nvGrpSpPr>
          <p:cNvPr id="30" name="Group 29">
            <a:extLst>
              <a:ext uri="{FF2B5EF4-FFF2-40B4-BE49-F238E27FC236}">
                <a16:creationId xmlns:a16="http://schemas.microsoft.com/office/drawing/2014/main" id="{513A01B5-1391-D325-062F-1E516363F64A}"/>
              </a:ext>
            </a:extLst>
          </p:cNvPr>
          <p:cNvGrpSpPr/>
          <p:nvPr/>
        </p:nvGrpSpPr>
        <p:grpSpPr>
          <a:xfrm>
            <a:off x="596900" y="3759200"/>
            <a:ext cx="11137901" cy="381000"/>
            <a:chOff x="431800" y="3962400"/>
            <a:chExt cx="11277601" cy="381000"/>
          </a:xfrm>
        </p:grpSpPr>
        <p:sp>
          <p:nvSpPr>
            <p:cNvPr id="14" name="Rectangle 13">
              <a:extLst>
                <a:ext uri="{FF2B5EF4-FFF2-40B4-BE49-F238E27FC236}">
                  <a16:creationId xmlns:a16="http://schemas.microsoft.com/office/drawing/2014/main" id="{D8260159-AE32-239A-60AF-53751C8C5065}"/>
                </a:ext>
              </a:extLst>
            </p:cNvPr>
            <p:cNvSpPr/>
            <p:nvPr/>
          </p:nvSpPr>
          <p:spPr>
            <a:xfrm>
              <a:off x="431800" y="3962400"/>
              <a:ext cx="11239500" cy="3810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03579C05-6CA2-A189-7D4F-9F8421CC1951}"/>
                </a:ext>
              </a:extLst>
            </p:cNvPr>
            <p:cNvSpPr txBox="1"/>
            <p:nvPr/>
          </p:nvSpPr>
          <p:spPr>
            <a:xfrm>
              <a:off x="916395" y="4033698"/>
              <a:ext cx="917504" cy="284301"/>
            </a:xfrm>
            <a:prstGeom prst="rect">
              <a:avLst/>
            </a:prstGeom>
            <a:noFill/>
            <a:ln>
              <a:noFill/>
            </a:ln>
          </p:spPr>
          <p:txBody>
            <a:bodyPr wrap="square" rtlCol="0">
              <a:spAutoFit/>
            </a:bodyPr>
            <a:lstStyle/>
            <a:p>
              <a:r>
                <a:rPr lang="en-US" sz="1200" b="1" dirty="0">
                  <a:solidFill>
                    <a:schemeClr val="bg1"/>
                  </a:solidFill>
                </a:rPr>
                <a:t>3,200 BC</a:t>
              </a:r>
            </a:p>
          </p:txBody>
        </p:sp>
        <p:sp>
          <p:nvSpPr>
            <p:cNvPr id="21" name="TextBox 20">
              <a:extLst>
                <a:ext uri="{FF2B5EF4-FFF2-40B4-BE49-F238E27FC236}">
                  <a16:creationId xmlns:a16="http://schemas.microsoft.com/office/drawing/2014/main" id="{B01E8BBE-A045-AF1D-97F6-DB91CCEBFFBA}"/>
                </a:ext>
              </a:extLst>
            </p:cNvPr>
            <p:cNvSpPr txBox="1"/>
            <p:nvPr/>
          </p:nvSpPr>
          <p:spPr>
            <a:xfrm>
              <a:off x="10791897" y="4020998"/>
              <a:ext cx="917504" cy="284301"/>
            </a:xfrm>
            <a:prstGeom prst="rect">
              <a:avLst/>
            </a:prstGeom>
            <a:noFill/>
            <a:ln>
              <a:noFill/>
            </a:ln>
          </p:spPr>
          <p:txBody>
            <a:bodyPr wrap="square" rtlCol="0">
              <a:spAutoFit/>
            </a:bodyPr>
            <a:lstStyle/>
            <a:p>
              <a:r>
                <a:rPr lang="en-US" sz="1200" b="1" dirty="0">
                  <a:solidFill>
                    <a:schemeClr val="bg1"/>
                  </a:solidFill>
                </a:rPr>
                <a:t>1,792 BC</a:t>
              </a:r>
            </a:p>
          </p:txBody>
        </p:sp>
        <p:sp>
          <p:nvSpPr>
            <p:cNvPr id="24" name="TextBox 23">
              <a:extLst>
                <a:ext uri="{FF2B5EF4-FFF2-40B4-BE49-F238E27FC236}">
                  <a16:creationId xmlns:a16="http://schemas.microsoft.com/office/drawing/2014/main" id="{22B9BBFB-E285-5C98-77BC-26F6B5CE13A6}"/>
                </a:ext>
              </a:extLst>
            </p:cNvPr>
            <p:cNvSpPr txBox="1"/>
            <p:nvPr/>
          </p:nvSpPr>
          <p:spPr>
            <a:xfrm>
              <a:off x="6194293" y="3970198"/>
              <a:ext cx="2936804" cy="338554"/>
            </a:xfrm>
            <a:prstGeom prst="rect">
              <a:avLst/>
            </a:prstGeom>
            <a:noFill/>
            <a:ln>
              <a:noFill/>
            </a:ln>
          </p:spPr>
          <p:txBody>
            <a:bodyPr wrap="square" rtlCol="0">
              <a:spAutoFit/>
            </a:bodyPr>
            <a:lstStyle/>
            <a:p>
              <a:r>
                <a:rPr lang="en-US" sz="1600" b="1" dirty="0">
                  <a:solidFill>
                    <a:schemeClr val="bg1"/>
                  </a:solidFill>
                </a:rPr>
                <a:t>Sumer (Mesopotamia)</a:t>
              </a:r>
            </a:p>
          </p:txBody>
        </p:sp>
      </p:grpSp>
      <p:grpSp>
        <p:nvGrpSpPr>
          <p:cNvPr id="31" name="Group 30">
            <a:extLst>
              <a:ext uri="{FF2B5EF4-FFF2-40B4-BE49-F238E27FC236}">
                <a16:creationId xmlns:a16="http://schemas.microsoft.com/office/drawing/2014/main" id="{B5FCAFCF-7FA7-2C05-820F-8CE0DB581FB4}"/>
              </a:ext>
            </a:extLst>
          </p:cNvPr>
          <p:cNvGrpSpPr/>
          <p:nvPr/>
        </p:nvGrpSpPr>
        <p:grpSpPr>
          <a:xfrm>
            <a:off x="4368800" y="4356100"/>
            <a:ext cx="6972301" cy="381000"/>
            <a:chOff x="4851400" y="4432300"/>
            <a:chExt cx="6540501" cy="381000"/>
          </a:xfrm>
        </p:grpSpPr>
        <p:sp>
          <p:nvSpPr>
            <p:cNvPr id="15" name="Rectangle 14">
              <a:extLst>
                <a:ext uri="{FF2B5EF4-FFF2-40B4-BE49-F238E27FC236}">
                  <a16:creationId xmlns:a16="http://schemas.microsoft.com/office/drawing/2014/main" id="{9DA5E188-35F2-3CF8-D3A8-F68217586A38}"/>
                </a:ext>
              </a:extLst>
            </p:cNvPr>
            <p:cNvSpPr/>
            <p:nvPr/>
          </p:nvSpPr>
          <p:spPr>
            <a:xfrm>
              <a:off x="4851400" y="4432300"/>
              <a:ext cx="6464300" cy="38100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0" name="TextBox 19">
              <a:extLst>
                <a:ext uri="{FF2B5EF4-FFF2-40B4-BE49-F238E27FC236}">
                  <a16:creationId xmlns:a16="http://schemas.microsoft.com/office/drawing/2014/main" id="{1D7F2F36-C5A7-FF9E-9C12-D15A438AF1A8}"/>
                </a:ext>
              </a:extLst>
            </p:cNvPr>
            <p:cNvSpPr txBox="1"/>
            <p:nvPr/>
          </p:nvSpPr>
          <p:spPr>
            <a:xfrm>
              <a:off x="5301796" y="4490898"/>
              <a:ext cx="917504" cy="284301"/>
            </a:xfrm>
            <a:prstGeom prst="rect">
              <a:avLst/>
            </a:prstGeom>
            <a:noFill/>
            <a:ln>
              <a:noFill/>
            </a:ln>
          </p:spPr>
          <p:txBody>
            <a:bodyPr wrap="square" rtlCol="0">
              <a:spAutoFit/>
            </a:bodyPr>
            <a:lstStyle/>
            <a:p>
              <a:r>
                <a:rPr lang="en-US" sz="1200" b="1" dirty="0">
                  <a:solidFill>
                    <a:schemeClr val="bg1"/>
                  </a:solidFill>
                </a:rPr>
                <a:t>2,600 BC</a:t>
              </a:r>
            </a:p>
          </p:txBody>
        </p:sp>
        <p:sp>
          <p:nvSpPr>
            <p:cNvPr id="22" name="TextBox 21">
              <a:extLst>
                <a:ext uri="{FF2B5EF4-FFF2-40B4-BE49-F238E27FC236}">
                  <a16:creationId xmlns:a16="http://schemas.microsoft.com/office/drawing/2014/main" id="{3B7F5533-9751-F703-731A-62ABB433A90A}"/>
                </a:ext>
              </a:extLst>
            </p:cNvPr>
            <p:cNvSpPr txBox="1"/>
            <p:nvPr/>
          </p:nvSpPr>
          <p:spPr>
            <a:xfrm>
              <a:off x="10474397" y="4478198"/>
              <a:ext cx="917504" cy="284301"/>
            </a:xfrm>
            <a:prstGeom prst="rect">
              <a:avLst/>
            </a:prstGeom>
            <a:noFill/>
            <a:ln>
              <a:noFill/>
            </a:ln>
          </p:spPr>
          <p:txBody>
            <a:bodyPr wrap="square" rtlCol="0">
              <a:spAutoFit/>
            </a:bodyPr>
            <a:lstStyle/>
            <a:p>
              <a:r>
                <a:rPr lang="en-US" sz="1200" b="1" dirty="0">
                  <a:solidFill>
                    <a:schemeClr val="bg1"/>
                  </a:solidFill>
                </a:rPr>
                <a:t>1,900 BC</a:t>
              </a:r>
            </a:p>
          </p:txBody>
        </p:sp>
        <p:sp>
          <p:nvSpPr>
            <p:cNvPr id="25" name="TextBox 24">
              <a:extLst>
                <a:ext uri="{FF2B5EF4-FFF2-40B4-BE49-F238E27FC236}">
                  <a16:creationId xmlns:a16="http://schemas.microsoft.com/office/drawing/2014/main" id="{1247021D-9A5C-074F-48EF-3E1C7D71C3F7}"/>
                </a:ext>
              </a:extLst>
            </p:cNvPr>
            <p:cNvSpPr txBox="1"/>
            <p:nvPr/>
          </p:nvSpPr>
          <p:spPr>
            <a:xfrm>
              <a:off x="7108896" y="4440098"/>
              <a:ext cx="1476303" cy="338554"/>
            </a:xfrm>
            <a:prstGeom prst="rect">
              <a:avLst/>
            </a:prstGeom>
            <a:noFill/>
            <a:ln>
              <a:noFill/>
            </a:ln>
          </p:spPr>
          <p:txBody>
            <a:bodyPr wrap="square" rtlCol="0">
              <a:spAutoFit/>
            </a:bodyPr>
            <a:lstStyle/>
            <a:p>
              <a:r>
                <a:rPr lang="en-US" sz="1600" b="1" dirty="0">
                  <a:solidFill>
                    <a:schemeClr val="bg1"/>
                  </a:solidFill>
                </a:rPr>
                <a:t>Indus</a:t>
              </a:r>
            </a:p>
          </p:txBody>
        </p:sp>
      </p:grpSp>
      <p:grpSp>
        <p:nvGrpSpPr>
          <p:cNvPr id="32" name="Group 31">
            <a:extLst>
              <a:ext uri="{FF2B5EF4-FFF2-40B4-BE49-F238E27FC236}">
                <a16:creationId xmlns:a16="http://schemas.microsoft.com/office/drawing/2014/main" id="{94823D94-9DC1-27CB-E0C9-185E413971AE}"/>
              </a:ext>
            </a:extLst>
          </p:cNvPr>
          <p:cNvGrpSpPr/>
          <p:nvPr/>
        </p:nvGrpSpPr>
        <p:grpSpPr>
          <a:xfrm>
            <a:off x="673100" y="5016500"/>
            <a:ext cx="11518900" cy="381000"/>
            <a:chOff x="673100" y="4965700"/>
            <a:chExt cx="11518900" cy="381000"/>
          </a:xfrm>
        </p:grpSpPr>
        <p:sp>
          <p:nvSpPr>
            <p:cNvPr id="16" name="Rectangle 15">
              <a:extLst>
                <a:ext uri="{FF2B5EF4-FFF2-40B4-BE49-F238E27FC236}">
                  <a16:creationId xmlns:a16="http://schemas.microsoft.com/office/drawing/2014/main" id="{1823A376-60C7-1D62-4C71-390B02B90570}"/>
                </a:ext>
              </a:extLst>
            </p:cNvPr>
            <p:cNvSpPr/>
            <p:nvPr/>
          </p:nvSpPr>
          <p:spPr>
            <a:xfrm>
              <a:off x="673100" y="4965700"/>
              <a:ext cx="11518900" cy="38100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90566D4-1FD8-0697-4EB5-756233B7C942}"/>
                </a:ext>
              </a:extLst>
            </p:cNvPr>
            <p:cNvSpPr txBox="1"/>
            <p:nvPr/>
          </p:nvSpPr>
          <p:spPr>
            <a:xfrm>
              <a:off x="1317697" y="5024298"/>
              <a:ext cx="917504" cy="284301"/>
            </a:xfrm>
            <a:prstGeom prst="rect">
              <a:avLst/>
            </a:prstGeom>
            <a:noFill/>
            <a:ln>
              <a:noFill/>
            </a:ln>
          </p:spPr>
          <p:txBody>
            <a:bodyPr wrap="square" rtlCol="0">
              <a:spAutoFit/>
            </a:bodyPr>
            <a:lstStyle/>
            <a:p>
              <a:r>
                <a:rPr lang="en-US" sz="1200" b="1" dirty="0">
                  <a:solidFill>
                    <a:schemeClr val="bg1"/>
                  </a:solidFill>
                </a:rPr>
                <a:t>3,150 BC</a:t>
              </a:r>
            </a:p>
          </p:txBody>
        </p:sp>
        <p:sp>
          <p:nvSpPr>
            <p:cNvPr id="27" name="TextBox 26">
              <a:extLst>
                <a:ext uri="{FF2B5EF4-FFF2-40B4-BE49-F238E27FC236}">
                  <a16:creationId xmlns:a16="http://schemas.microsoft.com/office/drawing/2014/main" id="{EE089A74-B25B-A8CA-EA28-92BC24222FF3}"/>
                </a:ext>
              </a:extLst>
            </p:cNvPr>
            <p:cNvSpPr txBox="1"/>
            <p:nvPr/>
          </p:nvSpPr>
          <p:spPr>
            <a:xfrm>
              <a:off x="7045396" y="4986198"/>
              <a:ext cx="1476303" cy="338554"/>
            </a:xfrm>
            <a:prstGeom prst="rect">
              <a:avLst/>
            </a:prstGeom>
            <a:noFill/>
            <a:ln>
              <a:noFill/>
            </a:ln>
          </p:spPr>
          <p:txBody>
            <a:bodyPr wrap="square" rtlCol="0">
              <a:spAutoFit/>
            </a:bodyPr>
            <a:lstStyle/>
            <a:p>
              <a:r>
                <a:rPr lang="en-US" sz="1600" b="1" dirty="0">
                  <a:solidFill>
                    <a:schemeClr val="bg1"/>
                  </a:solidFill>
                </a:rPr>
                <a:t>Egypt</a:t>
              </a:r>
            </a:p>
          </p:txBody>
        </p:sp>
      </p:grpSp>
      <p:grpSp>
        <p:nvGrpSpPr>
          <p:cNvPr id="33" name="Group 32">
            <a:extLst>
              <a:ext uri="{FF2B5EF4-FFF2-40B4-BE49-F238E27FC236}">
                <a16:creationId xmlns:a16="http://schemas.microsoft.com/office/drawing/2014/main" id="{DD932A33-D74C-7BE0-B81E-9EFC01F1684E}"/>
              </a:ext>
            </a:extLst>
          </p:cNvPr>
          <p:cNvGrpSpPr/>
          <p:nvPr/>
        </p:nvGrpSpPr>
        <p:grpSpPr>
          <a:xfrm>
            <a:off x="3648683" y="5626100"/>
            <a:ext cx="8543318" cy="381000"/>
            <a:chOff x="4000500" y="5486400"/>
            <a:chExt cx="8191500" cy="381000"/>
          </a:xfrm>
        </p:grpSpPr>
        <p:sp>
          <p:nvSpPr>
            <p:cNvPr id="17" name="Rectangle 16">
              <a:extLst>
                <a:ext uri="{FF2B5EF4-FFF2-40B4-BE49-F238E27FC236}">
                  <a16:creationId xmlns:a16="http://schemas.microsoft.com/office/drawing/2014/main" id="{C117317B-C256-9A9D-2168-074534FB23C6}"/>
                </a:ext>
              </a:extLst>
            </p:cNvPr>
            <p:cNvSpPr/>
            <p:nvPr/>
          </p:nvSpPr>
          <p:spPr>
            <a:xfrm>
              <a:off x="4000500" y="5486400"/>
              <a:ext cx="8191500" cy="381000"/>
            </a:xfrm>
            <a:prstGeom prst="rect">
              <a:avLst/>
            </a:prstGeom>
            <a:solidFill>
              <a:srgbClr val="C331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8" name="TextBox 27">
              <a:extLst>
                <a:ext uri="{FF2B5EF4-FFF2-40B4-BE49-F238E27FC236}">
                  <a16:creationId xmlns:a16="http://schemas.microsoft.com/office/drawing/2014/main" id="{EDE70C15-35FD-9560-C1F1-7E933610A29B}"/>
                </a:ext>
              </a:extLst>
            </p:cNvPr>
            <p:cNvSpPr txBox="1"/>
            <p:nvPr/>
          </p:nvSpPr>
          <p:spPr>
            <a:xfrm>
              <a:off x="7032173" y="5506898"/>
              <a:ext cx="1476303" cy="338554"/>
            </a:xfrm>
            <a:prstGeom prst="rect">
              <a:avLst/>
            </a:prstGeom>
            <a:noFill/>
            <a:ln>
              <a:noFill/>
            </a:ln>
          </p:spPr>
          <p:txBody>
            <a:bodyPr wrap="square" rtlCol="0">
              <a:spAutoFit/>
            </a:bodyPr>
            <a:lstStyle/>
            <a:p>
              <a:r>
                <a:rPr lang="en-US" sz="1600" b="1" dirty="0">
                  <a:solidFill>
                    <a:schemeClr val="bg1"/>
                  </a:solidFill>
                </a:rPr>
                <a:t>China</a:t>
              </a:r>
            </a:p>
          </p:txBody>
        </p:sp>
      </p:grpSp>
      <p:pic>
        <p:nvPicPr>
          <p:cNvPr id="2050" name="Picture 2">
            <a:extLst>
              <a:ext uri="{FF2B5EF4-FFF2-40B4-BE49-F238E27FC236}">
                <a16:creationId xmlns:a16="http://schemas.microsoft.com/office/drawing/2014/main" id="{935F737A-547D-45CD-1335-BDDC99FB8EA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9900" y="4864100"/>
            <a:ext cx="812800" cy="749300"/>
          </a:xfrm>
          <a:prstGeom prst="ellipse">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CCCED47B-DEAF-F926-8D59-7D0AEF567E4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77799" y="3611954"/>
            <a:ext cx="883179" cy="833046"/>
          </a:xfrm>
          <a:prstGeom prst="ellipse">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BF2A1B35-1328-357D-C4F8-36D878503D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36900" y="5422900"/>
            <a:ext cx="908050" cy="844550"/>
          </a:xfrm>
          <a:prstGeom prst="ellipse">
            <a:avLst/>
          </a:prstGeom>
        </p:spPr>
      </p:pic>
      <p:pic>
        <p:nvPicPr>
          <p:cNvPr id="2054" name="Picture 6">
            <a:extLst>
              <a:ext uri="{FF2B5EF4-FFF2-40B4-BE49-F238E27FC236}">
                <a16:creationId xmlns:a16="http://schemas.microsoft.com/office/drawing/2014/main" id="{BBFDBBDA-3F13-FC1B-57C7-CE104F7443E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75100" y="4152900"/>
            <a:ext cx="850900" cy="850900"/>
          </a:xfrm>
          <a:prstGeom prst="ellipse">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DEE1C8-DB31-0481-0C28-2093B5F7784C}"/>
              </a:ext>
            </a:extLst>
          </p:cNvPr>
          <p:cNvSpPr txBox="1"/>
          <p:nvPr/>
        </p:nvSpPr>
        <p:spPr>
          <a:xfrm>
            <a:off x="4119512" y="5672975"/>
            <a:ext cx="917504" cy="284301"/>
          </a:xfrm>
          <a:prstGeom prst="rect">
            <a:avLst/>
          </a:prstGeom>
          <a:noFill/>
          <a:ln>
            <a:noFill/>
          </a:ln>
        </p:spPr>
        <p:txBody>
          <a:bodyPr wrap="square" rtlCol="0">
            <a:spAutoFit/>
          </a:bodyPr>
          <a:lstStyle/>
          <a:p>
            <a:r>
              <a:rPr lang="en-US" sz="1200" b="1" dirty="0">
                <a:solidFill>
                  <a:schemeClr val="bg1"/>
                </a:solidFill>
              </a:rPr>
              <a:t>2,700 BC</a:t>
            </a:r>
          </a:p>
        </p:txBody>
      </p:sp>
      <p:pic>
        <p:nvPicPr>
          <p:cNvPr id="36" name="Picture 35">
            <a:extLst>
              <a:ext uri="{FF2B5EF4-FFF2-40B4-BE49-F238E27FC236}">
                <a16:creationId xmlns:a16="http://schemas.microsoft.com/office/drawing/2014/main" id="{B517CCE3-6BCA-4AA1-8A78-630BB8E58D4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51064" y="106940"/>
            <a:ext cx="3703917" cy="2846812"/>
          </a:xfrm>
          <a:prstGeom prst="rect">
            <a:avLst/>
          </a:prstGeom>
        </p:spPr>
      </p:pic>
      <p:sp>
        <p:nvSpPr>
          <p:cNvPr id="37" name="Oval 36">
            <a:extLst>
              <a:ext uri="{FF2B5EF4-FFF2-40B4-BE49-F238E27FC236}">
                <a16:creationId xmlns:a16="http://schemas.microsoft.com/office/drawing/2014/main" id="{EC6A47A0-A262-4B73-AFE2-1FF773850608}"/>
              </a:ext>
            </a:extLst>
          </p:cNvPr>
          <p:cNvSpPr/>
          <p:nvPr/>
        </p:nvSpPr>
        <p:spPr>
          <a:xfrm>
            <a:off x="10185008" y="1375864"/>
            <a:ext cx="186531" cy="131299"/>
          </a:xfrm>
          <a:prstGeom prst="ellipse">
            <a:avLst/>
          </a:prstGeom>
          <a:ln>
            <a:solidFill>
              <a:srgbClr val="7D007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8" name="Rectangular Callout 6">
            <a:extLst>
              <a:ext uri="{FF2B5EF4-FFF2-40B4-BE49-F238E27FC236}">
                <a16:creationId xmlns:a16="http://schemas.microsoft.com/office/drawing/2014/main" id="{CE9F6592-72C0-48D3-90A1-8F4DBE4895E4}"/>
              </a:ext>
            </a:extLst>
          </p:cNvPr>
          <p:cNvSpPr/>
          <p:nvPr/>
        </p:nvSpPr>
        <p:spPr>
          <a:xfrm>
            <a:off x="9987058" y="1735762"/>
            <a:ext cx="616091" cy="284651"/>
          </a:xfrm>
          <a:prstGeom prst="wedgeRectCallout">
            <a:avLst>
              <a:gd name="adj1" fmla="val -428"/>
              <a:gd name="adj2" fmla="val -14636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dirty="0">
                <a:solidFill>
                  <a:srgbClr val="7D0076"/>
                </a:solidFill>
                <a:latin typeface="Century Gothic" panose="020B0502020202020204" pitchFamily="34" charset="0"/>
              </a:rPr>
              <a:t>Egypt</a:t>
            </a:r>
          </a:p>
        </p:txBody>
      </p:sp>
    </p:spTree>
    <p:extLst>
      <p:ext uri="{BB962C8B-B14F-4D97-AF65-F5344CB8AC3E}">
        <p14:creationId xmlns:p14="http://schemas.microsoft.com/office/powerpoint/2010/main" val="2811254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BA8AA4B5-2823-B44B-8517-F722AC9ED643}"/>
              </a:ext>
            </a:extLst>
          </p:cNvPr>
          <p:cNvSpPr txBox="1"/>
          <p:nvPr/>
        </p:nvSpPr>
        <p:spPr>
          <a:xfrm>
            <a:off x="3973687" y="176203"/>
            <a:ext cx="4285379" cy="850527"/>
          </a:xfrm>
          <a:prstGeom prst="rect">
            <a:avLst/>
          </a:prstGeom>
          <a:noFill/>
          <a:ln>
            <a:noFill/>
          </a:ln>
        </p:spPr>
        <p:txBody>
          <a:bodyPr wrap="square" lIns="108000" tIns="108000" rIns="108000" bIns="108000" rtlCol="0">
            <a:spAutoFit/>
          </a:bodyPr>
          <a:lstStyle/>
          <a:p>
            <a:r>
              <a:rPr lang="en-US" b="1" dirty="0">
                <a:solidFill>
                  <a:srgbClr val="8B1C86"/>
                </a:solidFill>
              </a:rPr>
              <a:t>Key vocabulary</a:t>
            </a:r>
          </a:p>
          <a:p>
            <a:endParaRPr lang="en-US" sz="1000" b="1" dirty="0"/>
          </a:p>
          <a:p>
            <a:pPr fontAlgn="base">
              <a:lnSpc>
                <a:spcPct val="150000"/>
              </a:lnSpc>
            </a:pPr>
            <a:endParaRPr lang="en-GB" sz="1000" dirty="0"/>
          </a:p>
        </p:txBody>
      </p:sp>
      <p:sp>
        <p:nvSpPr>
          <p:cNvPr id="49" name="TextBox 48">
            <a:extLst>
              <a:ext uri="{FF2B5EF4-FFF2-40B4-BE49-F238E27FC236}">
                <a16:creationId xmlns:a16="http://schemas.microsoft.com/office/drawing/2014/main" id="{CE760A76-84D6-8E49-A4E2-76EED5761938}"/>
              </a:ext>
            </a:extLst>
          </p:cNvPr>
          <p:cNvSpPr txBox="1"/>
          <p:nvPr/>
        </p:nvSpPr>
        <p:spPr>
          <a:xfrm>
            <a:off x="7949481" y="194252"/>
            <a:ext cx="4033971" cy="6304456"/>
          </a:xfrm>
          <a:prstGeom prst="rect">
            <a:avLst/>
          </a:prstGeom>
          <a:noFill/>
          <a:ln>
            <a:noFill/>
          </a:ln>
        </p:spPr>
        <p:txBody>
          <a:bodyPr wrap="square" lIns="108000" tIns="108000" rIns="108000" bIns="108000" rtlCol="0">
            <a:spAutoFit/>
          </a:bodyPr>
          <a:lstStyle/>
          <a:p>
            <a:r>
              <a:rPr lang="en-GB" b="1" dirty="0">
                <a:solidFill>
                  <a:srgbClr val="8B1C86"/>
                </a:solidFill>
              </a:rPr>
              <a:t>Top takeaways</a:t>
            </a:r>
          </a:p>
          <a:p>
            <a:endParaRPr lang="en-GB" sz="900" dirty="0"/>
          </a:p>
          <a:p>
            <a:pPr fontAlgn="base">
              <a:lnSpc>
                <a:spcPct val="150000"/>
              </a:lnSpc>
            </a:pPr>
            <a:r>
              <a:rPr lang="en-GB" sz="1050" b="1" dirty="0"/>
              <a:t>1. </a:t>
            </a:r>
            <a:r>
              <a:rPr lang="en-GB" sz="1050" dirty="0"/>
              <a:t>That Ancient Egypt is just one of 5 major ancient civilisations which emerged about 5000 years ago, each being organised with cities and having their own form of communication- e.g. hieroglyphics or cuneiform.</a:t>
            </a:r>
          </a:p>
          <a:p>
            <a:pPr fontAlgn="base">
              <a:lnSpc>
                <a:spcPct val="150000"/>
              </a:lnSpc>
            </a:pPr>
            <a:endParaRPr lang="en-GB" sz="400" dirty="0"/>
          </a:p>
          <a:p>
            <a:pPr fontAlgn="base">
              <a:lnSpc>
                <a:spcPct val="150000"/>
              </a:lnSpc>
            </a:pPr>
            <a:r>
              <a:rPr lang="en-GB" sz="1050" b="1" dirty="0"/>
              <a:t>2. </a:t>
            </a:r>
            <a:r>
              <a:rPr lang="en-GB" sz="1050" dirty="0"/>
              <a:t>Egypt was ruled by Pharaohs who were seen more like a god than just a person. Tutankhamun is the most famous whose tomb was only discovered 100 years ago Below the pharaoh  there were other levels of society from viziers and scribes and priests down to slaves.</a:t>
            </a:r>
          </a:p>
          <a:p>
            <a:pPr fontAlgn="base">
              <a:lnSpc>
                <a:spcPct val="150000"/>
              </a:lnSpc>
            </a:pPr>
            <a:endParaRPr lang="en-GB" sz="400" dirty="0"/>
          </a:p>
          <a:p>
            <a:pPr fontAlgn="base">
              <a:lnSpc>
                <a:spcPct val="150000"/>
              </a:lnSpc>
            </a:pPr>
            <a:r>
              <a:rPr lang="en-GB" sz="1050" b="1" dirty="0"/>
              <a:t>3. </a:t>
            </a:r>
            <a:r>
              <a:rPr lang="en-GB" sz="1050" dirty="0"/>
              <a:t>The Egyptians worshipped hundreds of gods, many represented by animals.</a:t>
            </a:r>
          </a:p>
          <a:p>
            <a:pPr fontAlgn="base">
              <a:lnSpc>
                <a:spcPct val="150000"/>
              </a:lnSpc>
            </a:pPr>
            <a:endParaRPr lang="en-GB" sz="400" dirty="0"/>
          </a:p>
          <a:p>
            <a:pPr fontAlgn="base">
              <a:lnSpc>
                <a:spcPct val="150000"/>
              </a:lnSpc>
            </a:pPr>
            <a:r>
              <a:rPr lang="en-GB" sz="1050" b="1" dirty="0"/>
              <a:t>4. </a:t>
            </a:r>
            <a:r>
              <a:rPr lang="en-GB" sz="1050" dirty="0"/>
              <a:t>Much of daily life in Egypt was influenced by the Nile which flooded every year, essential for growing crops.</a:t>
            </a:r>
          </a:p>
          <a:p>
            <a:pPr fontAlgn="base">
              <a:lnSpc>
                <a:spcPct val="150000"/>
              </a:lnSpc>
            </a:pPr>
            <a:endParaRPr lang="en-GB" sz="400" dirty="0"/>
          </a:p>
          <a:p>
            <a:pPr fontAlgn="base">
              <a:lnSpc>
                <a:spcPct val="150000"/>
              </a:lnSpc>
            </a:pPr>
            <a:r>
              <a:rPr lang="en-GB" sz="1050" b="1" dirty="0"/>
              <a:t>5. </a:t>
            </a:r>
            <a:r>
              <a:rPr lang="en-GB" sz="1050" dirty="0"/>
              <a:t>We know that the Egyptians thought that people who died went to a new world and we have lots of artefacts used in the mummification process.</a:t>
            </a:r>
          </a:p>
          <a:p>
            <a:pPr fontAlgn="base">
              <a:lnSpc>
                <a:spcPct val="150000"/>
              </a:lnSpc>
            </a:pPr>
            <a:endParaRPr lang="en-GB" sz="400" dirty="0"/>
          </a:p>
          <a:p>
            <a:pPr fontAlgn="base">
              <a:lnSpc>
                <a:spcPct val="150000"/>
              </a:lnSpc>
            </a:pPr>
            <a:r>
              <a:rPr lang="en-GB" sz="1050" b="1" dirty="0"/>
              <a:t>6</a:t>
            </a:r>
            <a:r>
              <a:rPr lang="en-GB" sz="1050" dirty="0"/>
              <a:t>. Much of what we know for sure about Ancient Egypt comes from the Rosetta stone discovered only 200 years ago. There are still a lot of unanswered questions about this ancient civilization such as did slaves really build the pyramids?</a:t>
            </a:r>
          </a:p>
        </p:txBody>
      </p:sp>
      <p:sp>
        <p:nvSpPr>
          <p:cNvPr id="10" name="Rectangle 9">
            <a:extLst>
              <a:ext uri="{FF2B5EF4-FFF2-40B4-BE49-F238E27FC236}">
                <a16:creationId xmlns:a16="http://schemas.microsoft.com/office/drawing/2014/main" id="{75C4FCF9-A13E-2442-8BF5-494C5AF47F52}"/>
              </a:ext>
            </a:extLst>
          </p:cNvPr>
          <p:cNvSpPr/>
          <p:nvPr/>
        </p:nvSpPr>
        <p:spPr>
          <a:xfrm>
            <a:off x="7926036" y="211044"/>
            <a:ext cx="4073510" cy="6076244"/>
          </a:xfrm>
          <a:prstGeom prst="rect">
            <a:avLst/>
          </a:prstGeom>
          <a:noFill/>
          <a:ln>
            <a:solidFill>
              <a:srgbClr val="8B1C86">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F8C72F4-B240-02DE-1DEC-069118EE6A8A}"/>
              </a:ext>
            </a:extLst>
          </p:cNvPr>
          <p:cNvGrpSpPr/>
          <p:nvPr/>
        </p:nvGrpSpPr>
        <p:grpSpPr>
          <a:xfrm>
            <a:off x="-722552" y="50800"/>
            <a:ext cx="5390108" cy="3991857"/>
            <a:chOff x="-598624" y="817040"/>
            <a:chExt cx="5390108" cy="3991857"/>
          </a:xfrm>
        </p:grpSpPr>
        <p:grpSp>
          <p:nvGrpSpPr>
            <p:cNvPr id="36" name="Group 35">
              <a:extLst>
                <a:ext uri="{FF2B5EF4-FFF2-40B4-BE49-F238E27FC236}">
                  <a16:creationId xmlns:a16="http://schemas.microsoft.com/office/drawing/2014/main" id="{7C5EBAC4-4CDC-6D4C-979D-F02B6C65F9AB}"/>
                </a:ext>
              </a:extLst>
            </p:cNvPr>
            <p:cNvGrpSpPr/>
            <p:nvPr/>
          </p:nvGrpSpPr>
          <p:grpSpPr>
            <a:xfrm>
              <a:off x="-598624" y="817040"/>
              <a:ext cx="5390108" cy="3991857"/>
              <a:chOff x="2578100" y="1028700"/>
              <a:chExt cx="7035800" cy="4800600"/>
            </a:xfrm>
          </p:grpSpPr>
          <p:graphicFrame>
            <p:nvGraphicFramePr>
              <p:cNvPr id="37" name="Chart 36">
                <a:extLst>
                  <a:ext uri="{FF2B5EF4-FFF2-40B4-BE49-F238E27FC236}">
                    <a16:creationId xmlns:a16="http://schemas.microsoft.com/office/drawing/2014/main" id="{5780E083-3EC5-4B4D-9383-5FBAC25C5505}"/>
                  </a:ext>
                </a:extLst>
              </p:cNvPr>
              <p:cNvGraphicFramePr>
                <a:graphicFrameLocks/>
              </p:cNvGraphicFramePr>
              <p:nvPr/>
            </p:nvGraphicFramePr>
            <p:xfrm>
              <a:off x="2578100" y="1028700"/>
              <a:ext cx="70358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38" name="Triangle 37">
                <a:extLst>
                  <a:ext uri="{FF2B5EF4-FFF2-40B4-BE49-F238E27FC236}">
                    <a16:creationId xmlns:a16="http://schemas.microsoft.com/office/drawing/2014/main" id="{42F5B751-3738-A34C-8F99-0434B54EF702}"/>
                  </a:ext>
                </a:extLst>
              </p:cNvPr>
              <p:cNvSpPr/>
              <p:nvPr/>
            </p:nvSpPr>
            <p:spPr>
              <a:xfrm rot="9015456">
                <a:off x="7004200" y="2621775"/>
                <a:ext cx="1303721" cy="350648"/>
              </a:xfrm>
              <a:prstGeom prst="triangle">
                <a:avLst>
                  <a:gd name="adj" fmla="val 483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iangle 38">
                <a:extLst>
                  <a:ext uri="{FF2B5EF4-FFF2-40B4-BE49-F238E27FC236}">
                    <a16:creationId xmlns:a16="http://schemas.microsoft.com/office/drawing/2014/main" id="{EB774DE2-BB1A-E54A-BBB1-9F3011165E84}"/>
                  </a:ext>
                </a:extLst>
              </p:cNvPr>
              <p:cNvSpPr/>
              <p:nvPr/>
            </p:nvSpPr>
            <p:spPr>
              <a:xfrm rot="12607428">
                <a:off x="6805902" y="4189027"/>
                <a:ext cx="1405845" cy="339364"/>
              </a:xfrm>
              <a:prstGeom prst="triangle">
                <a:avLst/>
              </a:prstGeom>
              <a:solidFill>
                <a:srgbClr val="EE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iangle 39">
                <a:extLst>
                  <a:ext uri="{FF2B5EF4-FFF2-40B4-BE49-F238E27FC236}">
                    <a16:creationId xmlns:a16="http://schemas.microsoft.com/office/drawing/2014/main" id="{08BC2473-1D63-B440-9BAA-20B0B375EAE2}"/>
                  </a:ext>
                </a:extLst>
              </p:cNvPr>
              <p:cNvSpPr/>
              <p:nvPr/>
            </p:nvSpPr>
            <p:spPr>
              <a:xfrm rot="16200000">
                <a:off x="5341190" y="4782756"/>
                <a:ext cx="1217445" cy="323589"/>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iangle 42">
                <a:extLst>
                  <a:ext uri="{FF2B5EF4-FFF2-40B4-BE49-F238E27FC236}">
                    <a16:creationId xmlns:a16="http://schemas.microsoft.com/office/drawing/2014/main" id="{2291BFDB-2DB9-784B-BCE7-A8982BC6AFD0}"/>
                  </a:ext>
                </a:extLst>
              </p:cNvPr>
              <p:cNvSpPr/>
              <p:nvPr/>
            </p:nvSpPr>
            <p:spPr>
              <a:xfrm rot="19817356">
                <a:off x="3808121" y="3938455"/>
                <a:ext cx="1357889" cy="32358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iangle 43">
                <a:extLst>
                  <a:ext uri="{FF2B5EF4-FFF2-40B4-BE49-F238E27FC236}">
                    <a16:creationId xmlns:a16="http://schemas.microsoft.com/office/drawing/2014/main" id="{E1FF8F15-106F-EB4B-8548-3E0667730410}"/>
                  </a:ext>
                </a:extLst>
              </p:cNvPr>
              <p:cNvSpPr/>
              <p:nvPr/>
            </p:nvSpPr>
            <p:spPr>
              <a:xfrm rot="1858747">
                <a:off x="4006343" y="2345836"/>
                <a:ext cx="1357889" cy="323589"/>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7A451BA3-D741-474D-86BF-08ADEEE4461B}"/>
                </a:ext>
              </a:extLst>
            </p:cNvPr>
            <p:cNvSpPr txBox="1"/>
            <p:nvPr/>
          </p:nvSpPr>
          <p:spPr>
            <a:xfrm>
              <a:off x="2089087" y="1293037"/>
              <a:ext cx="1331122" cy="738664"/>
            </a:xfrm>
            <a:prstGeom prst="rect">
              <a:avLst/>
            </a:prstGeom>
            <a:noFill/>
          </p:spPr>
          <p:txBody>
            <a:bodyPr wrap="square" rtlCol="0">
              <a:spAutoFit/>
            </a:bodyPr>
            <a:lstStyle/>
            <a:p>
              <a:pPr algn="ctr"/>
              <a:r>
                <a:rPr lang="en-GB" sz="1200" b="1" dirty="0">
                  <a:solidFill>
                    <a:schemeClr val="bg1"/>
                  </a:solidFill>
                </a:rPr>
                <a:t>KQ1 </a:t>
              </a:r>
            </a:p>
            <a:p>
              <a:pPr algn="ctr"/>
              <a:r>
                <a:rPr lang="en-GB" sz="1000" b="1" dirty="0">
                  <a:solidFill>
                    <a:schemeClr val="bg1"/>
                  </a:solidFill>
                </a:rPr>
                <a:t>So you think you know about Ancient Egypt?</a:t>
              </a:r>
              <a:endParaRPr lang="en-US" sz="1000" dirty="0">
                <a:solidFill>
                  <a:schemeClr val="bg1"/>
                </a:solidFill>
              </a:endParaRPr>
            </a:p>
          </p:txBody>
        </p:sp>
        <p:sp>
          <p:nvSpPr>
            <p:cNvPr id="45" name="TextBox 44">
              <a:extLst>
                <a:ext uri="{FF2B5EF4-FFF2-40B4-BE49-F238E27FC236}">
                  <a16:creationId xmlns:a16="http://schemas.microsoft.com/office/drawing/2014/main" id="{F7D47E98-021F-DC4D-994C-A5471411F257}"/>
                </a:ext>
              </a:extLst>
            </p:cNvPr>
            <p:cNvSpPr txBox="1"/>
            <p:nvPr/>
          </p:nvSpPr>
          <p:spPr>
            <a:xfrm>
              <a:off x="2798245" y="2403004"/>
              <a:ext cx="1198961" cy="1200329"/>
            </a:xfrm>
            <a:prstGeom prst="rect">
              <a:avLst/>
            </a:prstGeom>
            <a:noFill/>
          </p:spPr>
          <p:txBody>
            <a:bodyPr wrap="square" rtlCol="0">
              <a:spAutoFit/>
            </a:bodyPr>
            <a:lstStyle/>
            <a:p>
              <a:pPr algn="ctr"/>
              <a:r>
                <a:rPr lang="en-GB" sz="1200" b="1" dirty="0">
                  <a:solidFill>
                    <a:schemeClr val="bg1"/>
                  </a:solidFill>
                </a:rPr>
                <a:t>KQ2</a:t>
              </a:r>
            </a:p>
            <a:p>
              <a:pPr algn="ctr"/>
              <a:r>
                <a:rPr lang="en-GB" sz="1000" b="1" dirty="0">
                  <a:solidFill>
                    <a:schemeClr val="bg1"/>
                  </a:solidFill>
                </a:rPr>
                <a:t>How can we discover what Ancient Egypt was like over 5,000 years ago?</a:t>
              </a:r>
              <a:endParaRPr lang="en-US" sz="1000" dirty="0">
                <a:solidFill>
                  <a:schemeClr val="bg1"/>
                </a:solidFill>
              </a:endParaRPr>
            </a:p>
          </p:txBody>
        </p:sp>
        <p:sp>
          <p:nvSpPr>
            <p:cNvPr id="46" name="TextBox 45">
              <a:extLst>
                <a:ext uri="{FF2B5EF4-FFF2-40B4-BE49-F238E27FC236}">
                  <a16:creationId xmlns:a16="http://schemas.microsoft.com/office/drawing/2014/main" id="{DD0BD52D-EA79-184B-8C70-B009FCE50E63}"/>
                </a:ext>
              </a:extLst>
            </p:cNvPr>
            <p:cNvSpPr txBox="1"/>
            <p:nvPr/>
          </p:nvSpPr>
          <p:spPr>
            <a:xfrm>
              <a:off x="1930899" y="3657134"/>
              <a:ext cx="1577187" cy="600164"/>
            </a:xfrm>
            <a:prstGeom prst="rect">
              <a:avLst/>
            </a:prstGeom>
            <a:noFill/>
          </p:spPr>
          <p:txBody>
            <a:bodyPr wrap="square" rtlCol="0">
              <a:spAutoFit/>
            </a:bodyPr>
            <a:lstStyle/>
            <a:p>
              <a:r>
                <a:rPr lang="en-GB" sz="1000" b="1" dirty="0">
                  <a:solidFill>
                    <a:schemeClr val="bg1"/>
                  </a:solidFill>
                </a:rPr>
                <a:t>              </a:t>
              </a:r>
              <a:r>
                <a:rPr lang="en-GB" sz="1200" b="1" dirty="0">
                  <a:solidFill>
                    <a:schemeClr val="bg1"/>
                  </a:solidFill>
                </a:rPr>
                <a:t>KQ3</a:t>
              </a:r>
              <a:endParaRPr lang="en-GB" sz="1000" b="1" dirty="0">
                <a:solidFill>
                  <a:schemeClr val="bg1"/>
                </a:solidFill>
              </a:endParaRPr>
            </a:p>
            <a:p>
              <a:pPr algn="ctr"/>
              <a:r>
                <a:rPr lang="en-GB" sz="1050" b="1" dirty="0">
                  <a:solidFill>
                    <a:schemeClr val="bg1"/>
                  </a:solidFill>
                </a:rPr>
                <a:t> So who did build the pyramids? </a:t>
              </a:r>
              <a:endParaRPr lang="en-US" sz="1050" dirty="0">
                <a:solidFill>
                  <a:schemeClr val="bg1"/>
                </a:solidFill>
              </a:endParaRPr>
            </a:p>
          </p:txBody>
        </p:sp>
        <p:sp>
          <p:nvSpPr>
            <p:cNvPr id="47" name="TextBox 46">
              <a:extLst>
                <a:ext uri="{FF2B5EF4-FFF2-40B4-BE49-F238E27FC236}">
                  <a16:creationId xmlns:a16="http://schemas.microsoft.com/office/drawing/2014/main" id="{90BACB80-3AE4-BE46-9571-C9F550EBDD84}"/>
                </a:ext>
              </a:extLst>
            </p:cNvPr>
            <p:cNvSpPr txBox="1"/>
            <p:nvPr/>
          </p:nvSpPr>
          <p:spPr>
            <a:xfrm>
              <a:off x="700228" y="3222821"/>
              <a:ext cx="1280973" cy="1246495"/>
            </a:xfrm>
            <a:prstGeom prst="rect">
              <a:avLst/>
            </a:prstGeom>
            <a:noFill/>
          </p:spPr>
          <p:txBody>
            <a:bodyPr wrap="square" rtlCol="0">
              <a:spAutoFit/>
            </a:bodyPr>
            <a:lstStyle/>
            <a:p>
              <a:r>
                <a:rPr lang="en-GB" sz="1000" b="1" dirty="0">
                  <a:solidFill>
                    <a:schemeClr val="bg1"/>
                  </a:solidFill>
                </a:rPr>
                <a:t>         </a:t>
              </a:r>
              <a:r>
                <a:rPr lang="en-GB" sz="1200" b="1" dirty="0">
                  <a:solidFill>
                    <a:schemeClr val="bg1"/>
                  </a:solidFill>
                </a:rPr>
                <a:t>KQ4</a:t>
              </a:r>
              <a:endParaRPr lang="en-GB" sz="1000" b="1" dirty="0">
                <a:solidFill>
                  <a:schemeClr val="bg1"/>
                </a:solidFill>
              </a:endParaRPr>
            </a:p>
            <a:p>
              <a:pPr algn="ctr"/>
              <a:r>
                <a:rPr lang="en-GB" sz="1000" b="1" dirty="0">
                  <a:solidFill>
                    <a:schemeClr val="bg1"/>
                  </a:solidFill>
                </a:rPr>
                <a:t>    </a:t>
              </a:r>
              <a:r>
                <a:rPr lang="en-GB" sz="1050" b="1" dirty="0">
                  <a:solidFill>
                    <a:schemeClr val="bg1"/>
                  </a:solidFill>
                </a:rPr>
                <a:t>What can an old clay model tell us about life in Ancient Egypt 5,000 years ago?</a:t>
              </a:r>
              <a:endParaRPr lang="en-US" sz="1000" dirty="0">
                <a:solidFill>
                  <a:schemeClr val="bg1"/>
                </a:solidFill>
              </a:endParaRPr>
            </a:p>
          </p:txBody>
        </p:sp>
        <p:sp>
          <p:nvSpPr>
            <p:cNvPr id="48" name="TextBox 47">
              <a:extLst>
                <a:ext uri="{FF2B5EF4-FFF2-40B4-BE49-F238E27FC236}">
                  <a16:creationId xmlns:a16="http://schemas.microsoft.com/office/drawing/2014/main" id="{B28C8C53-ECE0-2343-BD43-441E0E7339F4}"/>
                </a:ext>
              </a:extLst>
            </p:cNvPr>
            <p:cNvSpPr txBox="1"/>
            <p:nvPr/>
          </p:nvSpPr>
          <p:spPr>
            <a:xfrm>
              <a:off x="242040" y="2204823"/>
              <a:ext cx="1206787" cy="761747"/>
            </a:xfrm>
            <a:prstGeom prst="rect">
              <a:avLst/>
            </a:prstGeom>
            <a:noFill/>
          </p:spPr>
          <p:txBody>
            <a:bodyPr wrap="square" rtlCol="0">
              <a:spAutoFit/>
            </a:bodyPr>
            <a:lstStyle/>
            <a:p>
              <a:r>
                <a:rPr lang="en-GB" sz="1050" b="1" dirty="0">
                  <a:solidFill>
                    <a:schemeClr val="bg1"/>
                  </a:solidFill>
                </a:rPr>
                <a:t>         </a:t>
              </a:r>
              <a:r>
                <a:rPr lang="en-GB" sz="1200" b="1" dirty="0">
                  <a:solidFill>
                    <a:schemeClr val="bg1"/>
                  </a:solidFill>
                </a:rPr>
                <a:t>KQ5</a:t>
              </a:r>
            </a:p>
            <a:p>
              <a:r>
                <a:rPr lang="en-GB" sz="1050" b="1" dirty="0">
                  <a:solidFill>
                    <a:schemeClr val="bg1"/>
                  </a:solidFill>
                </a:rPr>
                <a:t>    Embalming the dead in Ancient Egypt </a:t>
              </a:r>
              <a:endParaRPr lang="en-US" sz="1050" dirty="0">
                <a:solidFill>
                  <a:schemeClr val="bg1"/>
                </a:solidFill>
              </a:endParaRPr>
            </a:p>
          </p:txBody>
        </p:sp>
        <p:sp>
          <p:nvSpPr>
            <p:cNvPr id="50" name="TextBox 49">
              <a:extLst>
                <a:ext uri="{FF2B5EF4-FFF2-40B4-BE49-F238E27FC236}">
                  <a16:creationId xmlns:a16="http://schemas.microsoft.com/office/drawing/2014/main" id="{3B8EE72E-C9A8-864B-8401-F9255DBE4C50}"/>
                </a:ext>
              </a:extLst>
            </p:cNvPr>
            <p:cNvSpPr txBox="1"/>
            <p:nvPr/>
          </p:nvSpPr>
          <p:spPr>
            <a:xfrm>
              <a:off x="644769" y="1121090"/>
              <a:ext cx="1577136" cy="1084912"/>
            </a:xfrm>
            <a:prstGeom prst="rect">
              <a:avLst/>
            </a:prstGeom>
            <a:noFill/>
          </p:spPr>
          <p:txBody>
            <a:bodyPr wrap="square" rtlCol="0">
              <a:spAutoFit/>
            </a:bodyPr>
            <a:lstStyle/>
            <a:p>
              <a:pPr algn="ctr"/>
              <a:r>
                <a:rPr lang="en-GB" sz="1000" b="1" dirty="0">
                  <a:solidFill>
                    <a:schemeClr val="bg1"/>
                  </a:solidFill>
                </a:rPr>
                <a:t>         </a:t>
              </a:r>
              <a:r>
                <a:rPr lang="en-GB" sz="1200" b="1" dirty="0">
                  <a:solidFill>
                    <a:schemeClr val="bg1"/>
                  </a:solidFill>
                </a:rPr>
                <a:t>KQ6</a:t>
              </a:r>
              <a:endParaRPr lang="en-GB" sz="1000" b="1" dirty="0">
                <a:solidFill>
                  <a:schemeClr val="bg1"/>
                </a:solidFill>
              </a:endParaRPr>
            </a:p>
            <a:p>
              <a:pPr algn="ctr"/>
              <a:r>
                <a:rPr lang="en-GB" sz="1050" b="1" dirty="0">
                  <a:solidFill>
                    <a:schemeClr val="bg1"/>
                  </a:solidFill>
                </a:rPr>
                <a:t>What did Ancient Egypt have in common with other   </a:t>
              </a:r>
            </a:p>
            <a:p>
              <a:pPr algn="ctr"/>
              <a:r>
                <a:rPr lang="en-GB" sz="1050" b="1" dirty="0">
                  <a:solidFill>
                    <a:schemeClr val="bg1"/>
                  </a:solidFill>
                </a:rPr>
                <a:t>          civilisations at </a:t>
              </a:r>
            </a:p>
            <a:p>
              <a:pPr algn="ctr"/>
              <a:r>
                <a:rPr lang="en-GB" sz="1050" b="1" dirty="0">
                  <a:solidFill>
                    <a:schemeClr val="bg1"/>
                  </a:solidFill>
                </a:rPr>
                <a:t>      the time?</a:t>
              </a:r>
              <a:endParaRPr lang="en-US" sz="900" dirty="0">
                <a:solidFill>
                  <a:schemeClr val="bg1"/>
                </a:solidFill>
              </a:endParaRPr>
            </a:p>
          </p:txBody>
        </p:sp>
      </p:grpSp>
      <p:graphicFrame>
        <p:nvGraphicFramePr>
          <p:cNvPr id="6" name="Table 5">
            <a:extLst>
              <a:ext uri="{FF2B5EF4-FFF2-40B4-BE49-F238E27FC236}">
                <a16:creationId xmlns:a16="http://schemas.microsoft.com/office/drawing/2014/main" id="{E98A9D46-2432-133B-C4DC-89A888749464}"/>
              </a:ext>
            </a:extLst>
          </p:cNvPr>
          <p:cNvGraphicFramePr>
            <a:graphicFrameLocks noGrp="1"/>
          </p:cNvGraphicFramePr>
          <p:nvPr>
            <p:extLst>
              <p:ext uri="{D42A27DB-BD31-4B8C-83A1-F6EECF244321}">
                <p14:modId xmlns:p14="http://schemas.microsoft.com/office/powerpoint/2010/main" val="3837053764"/>
              </p:ext>
            </p:extLst>
          </p:nvPr>
        </p:nvGraphicFramePr>
        <p:xfrm>
          <a:off x="4006516" y="616115"/>
          <a:ext cx="3826042" cy="5667741"/>
        </p:xfrm>
        <a:graphic>
          <a:graphicData uri="http://schemas.openxmlformats.org/drawingml/2006/table">
            <a:tbl>
              <a:tblPr firstRow="1" firstCol="1" bandRow="1">
                <a:tableStyleId>{2D5ABB26-0587-4C30-8999-92F81FD0307C}</a:tableStyleId>
              </a:tblPr>
              <a:tblGrid>
                <a:gridCol w="1046747">
                  <a:extLst>
                    <a:ext uri="{9D8B030D-6E8A-4147-A177-3AD203B41FA5}">
                      <a16:colId xmlns:a16="http://schemas.microsoft.com/office/drawing/2014/main" val="4293158332"/>
                    </a:ext>
                  </a:extLst>
                </a:gridCol>
                <a:gridCol w="2779295">
                  <a:extLst>
                    <a:ext uri="{9D8B030D-6E8A-4147-A177-3AD203B41FA5}">
                      <a16:colId xmlns:a16="http://schemas.microsoft.com/office/drawing/2014/main" val="3860965425"/>
                    </a:ext>
                  </a:extLst>
                </a:gridCol>
              </a:tblGrid>
              <a:tr h="247485">
                <a:tc>
                  <a:txBody>
                    <a:bodyPr/>
                    <a:lstStyle/>
                    <a:p>
                      <a:pPr marL="0" indent="0" algn="l">
                        <a:buFont typeface="Arial" panose="020B0604020202020204" pitchFamily="34" charset="0"/>
                        <a:buNone/>
                      </a:pPr>
                      <a:r>
                        <a:rPr lang="en-GB" sz="1000" b="1" dirty="0">
                          <a:effectLst/>
                          <a:latin typeface="+mn-lt"/>
                          <a:ea typeface="Calibri" panose="020F0502020204030204" pitchFamily="34" charset="0"/>
                          <a:cs typeface="Times New Roman" panose="02020603050405020304" pitchFamily="18" charset="0"/>
                        </a:rPr>
                        <a:t>Ancient </a:t>
                      </a:r>
                    </a:p>
                  </a:txBody>
                  <a:tcPr marL="68580" marR="0"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indent="0" algn="l">
                        <a:buFont typeface="Arial" panose="020B0604020202020204" pitchFamily="34" charset="0"/>
                        <a:buNone/>
                      </a:pPr>
                      <a:r>
                        <a:rPr lang="en-GB" sz="1000" dirty="0">
                          <a:solidFill>
                            <a:srgbClr val="212121"/>
                          </a:solidFill>
                          <a:effectLst/>
                          <a:latin typeface="+mn-lt"/>
                          <a:ea typeface="Calibri" panose="020F0502020204030204" pitchFamily="34" charset="0"/>
                          <a:cs typeface="Times New Roman" panose="02020603050405020304" pitchFamily="18" charset="0"/>
                        </a:rPr>
                        <a:t>The term to describe history before 500AD  </a:t>
                      </a:r>
                      <a:endParaRPr lang="en-GB" sz="1000" dirty="0">
                        <a:effectLst/>
                        <a:latin typeface="+mn-lt"/>
                        <a:ea typeface="Calibri" panose="020F0502020204030204" pitchFamily="34" charset="0"/>
                        <a:cs typeface="Times New Roman" panose="02020603050405020304" pitchFamily="18" charset="0"/>
                      </a:endParaRPr>
                    </a:p>
                  </a:txBody>
                  <a:tcPr marL="68580" marR="0"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45811236"/>
                  </a:ext>
                </a:extLst>
              </a:tr>
              <a:tr h="381000">
                <a:tc>
                  <a:txBody>
                    <a:bodyPr/>
                    <a:lstStyle/>
                    <a:p>
                      <a:pPr marL="0" indent="0" algn="l">
                        <a:buFont typeface="Arial" panose="020B0604020202020204" pitchFamily="34" charset="0"/>
                        <a:buNone/>
                      </a:pPr>
                      <a:r>
                        <a:rPr lang="en-GB" sz="1000" b="1" dirty="0">
                          <a:solidFill>
                            <a:srgbClr val="212121"/>
                          </a:solidFill>
                          <a:effectLst/>
                          <a:latin typeface="+mn-lt"/>
                          <a:ea typeface="Calibri" panose="020F0502020204030204" pitchFamily="34" charset="0"/>
                          <a:cs typeface="Times New Roman" panose="02020603050405020304" pitchFamily="18" charset="0"/>
                        </a:rPr>
                        <a:t>Artefact</a:t>
                      </a:r>
                      <a:endParaRPr lang="en-GB" sz="1000" b="1" dirty="0">
                        <a:effectLst/>
                        <a:latin typeface="+mn-lt"/>
                        <a:ea typeface="Calibri" panose="020F0502020204030204" pitchFamily="34" charset="0"/>
                        <a:cs typeface="Times New Roman" panose="02020603050405020304" pitchFamily="18" charset="0"/>
                      </a:endParaRPr>
                    </a:p>
                  </a:txBody>
                  <a:tcPr marL="6858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indent="0" algn="l">
                        <a:buFont typeface="Arial" panose="020B0604020202020204" pitchFamily="34" charset="0"/>
                        <a:buNone/>
                      </a:pPr>
                      <a:r>
                        <a:rPr lang="en-GB" sz="1000" dirty="0">
                          <a:solidFill>
                            <a:srgbClr val="212121"/>
                          </a:solidFill>
                          <a:effectLst/>
                          <a:latin typeface="+mn-lt"/>
                          <a:ea typeface="Calibri" panose="020F0502020204030204" pitchFamily="34" charset="0"/>
                          <a:cs typeface="Times New Roman" panose="02020603050405020304" pitchFamily="18" charset="0"/>
                        </a:rPr>
                        <a:t>An object made by human beings</a:t>
                      </a:r>
                      <a:endParaRPr lang="en-GB" sz="1000" dirty="0">
                        <a:effectLst/>
                        <a:latin typeface="+mn-lt"/>
                        <a:ea typeface="Calibri" panose="020F0502020204030204" pitchFamily="34" charset="0"/>
                        <a:cs typeface="Times New Roman" panose="02020603050405020304" pitchFamily="18" charset="0"/>
                      </a:endParaRPr>
                    </a:p>
                  </a:txBody>
                  <a:tcPr marL="6858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40593094"/>
                  </a:ext>
                </a:extLst>
              </a:tr>
              <a:tr h="372774">
                <a:tc>
                  <a:txBody>
                    <a:bodyPr/>
                    <a:lstStyle/>
                    <a:p>
                      <a:pPr marL="0" indent="0" algn="l">
                        <a:buFont typeface="Arial" panose="020B0604020202020204" pitchFamily="34" charset="0"/>
                        <a:buNone/>
                      </a:pPr>
                      <a:r>
                        <a:rPr lang="en-GB" sz="1000" b="1" dirty="0">
                          <a:effectLst/>
                          <a:latin typeface="+mn-lt"/>
                          <a:ea typeface="Calibri" panose="020F0502020204030204" pitchFamily="34" charset="0"/>
                          <a:cs typeface="Times New Roman" panose="02020603050405020304" pitchFamily="18" charset="0"/>
                        </a:rPr>
                        <a:t>Ankh </a:t>
                      </a:r>
                    </a:p>
                  </a:txBody>
                  <a:tcPr marL="6858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indent="0" algn="l">
                        <a:buFont typeface="Arial" panose="020B0604020202020204" pitchFamily="34" charset="0"/>
                        <a:buNone/>
                      </a:pPr>
                      <a:r>
                        <a:rPr lang="en-GB" sz="1000" dirty="0">
                          <a:effectLst/>
                          <a:latin typeface="+mn-lt"/>
                          <a:ea typeface="Calibri" panose="020F0502020204030204" pitchFamily="34" charset="0"/>
                          <a:cs typeface="Times New Roman" panose="02020603050405020304" pitchFamily="18" charset="0"/>
                        </a:rPr>
                        <a:t>Symbol of life which only gods and kings carried </a:t>
                      </a:r>
                    </a:p>
                  </a:txBody>
                  <a:tcPr marL="6858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75581809"/>
                  </a:ext>
                </a:extLst>
              </a:tr>
              <a:tr h="236826">
                <a:tc>
                  <a:txBody>
                    <a:bodyPr/>
                    <a:lstStyle/>
                    <a:p>
                      <a:pPr marL="0" indent="0" algn="l">
                        <a:buFont typeface="Arial" panose="020B0604020202020204" pitchFamily="34" charset="0"/>
                        <a:buNone/>
                      </a:pPr>
                      <a:r>
                        <a:rPr lang="en-GB" sz="1000" b="1" dirty="0">
                          <a:effectLst/>
                          <a:latin typeface="+mn-lt"/>
                          <a:ea typeface="Calibri" panose="020F0502020204030204" pitchFamily="34" charset="0"/>
                          <a:cs typeface="Times New Roman" panose="02020603050405020304" pitchFamily="18" charset="0"/>
                        </a:rPr>
                        <a:t>Civilisation</a:t>
                      </a:r>
                    </a:p>
                  </a:txBody>
                  <a:tcPr marL="6858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indent="0" algn="l">
                        <a:buFont typeface="Arial" panose="020B0604020202020204" pitchFamily="34" charset="0"/>
                        <a:buNone/>
                      </a:pPr>
                      <a:r>
                        <a:rPr lang="en-GB" sz="1000" dirty="0">
                          <a:effectLst/>
                          <a:latin typeface="+mn-lt"/>
                          <a:ea typeface="Calibri" panose="020F0502020204030204" pitchFamily="34" charset="0"/>
                          <a:cs typeface="Times New Roman" panose="02020603050405020304" pitchFamily="18" charset="0"/>
                        </a:rPr>
                        <a:t>Way of life of a group of people</a:t>
                      </a:r>
                    </a:p>
                  </a:txBody>
                  <a:tcPr marL="6858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62286040"/>
                  </a:ext>
                </a:extLst>
              </a:tr>
              <a:tr h="386198">
                <a:tc>
                  <a:txBody>
                    <a:bodyPr/>
                    <a:lstStyle/>
                    <a:p>
                      <a:pPr marL="0" indent="0" algn="l">
                        <a:buFont typeface="Arial" panose="020B0604020202020204" pitchFamily="34" charset="0"/>
                        <a:buNone/>
                      </a:pPr>
                      <a:r>
                        <a:rPr lang="en-GB" sz="1000" b="1" dirty="0">
                          <a:effectLst/>
                          <a:latin typeface="+mn-lt"/>
                          <a:ea typeface="Calibri" panose="020F0502020204030204" pitchFamily="34" charset="0"/>
                          <a:cs typeface="Times New Roman" panose="02020603050405020304" pitchFamily="18" charset="0"/>
                        </a:rPr>
                        <a:t>Embalming</a:t>
                      </a:r>
                    </a:p>
                  </a:txBody>
                  <a:tcPr marL="6858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indent="0" algn="l">
                        <a:buFont typeface="Arial" panose="020B0604020202020204" pitchFamily="34" charset="0"/>
                        <a:buNone/>
                      </a:pPr>
                      <a:r>
                        <a:rPr lang="en-GB" sz="1000" dirty="0">
                          <a:effectLst/>
                          <a:latin typeface="+mn-lt"/>
                          <a:ea typeface="Calibri" panose="020F0502020204030204" pitchFamily="34" charset="0"/>
                          <a:cs typeface="Times New Roman" panose="02020603050405020304" pitchFamily="18" charset="0"/>
                        </a:rPr>
                        <a:t>Preserving the dead body using chemicals salts and oils</a:t>
                      </a:r>
                    </a:p>
                  </a:txBody>
                  <a:tcPr marL="6858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20360216"/>
                  </a:ext>
                </a:extLst>
              </a:tr>
              <a:tr h="579298">
                <a:tc>
                  <a:txBody>
                    <a:bodyPr/>
                    <a:lstStyle/>
                    <a:p>
                      <a:pPr marL="0" indent="0" algn="l">
                        <a:buFont typeface="Arial" panose="020B0604020202020204" pitchFamily="34" charset="0"/>
                        <a:buNone/>
                      </a:pPr>
                      <a:r>
                        <a:rPr lang="en-GB" sz="1000" b="1" dirty="0">
                          <a:effectLst/>
                          <a:latin typeface="+mn-lt"/>
                          <a:ea typeface="Calibri" panose="020F0502020204030204" pitchFamily="34" charset="0"/>
                          <a:cs typeface="Times New Roman" panose="02020603050405020304" pitchFamily="18" charset="0"/>
                        </a:rPr>
                        <a:t>Excavate</a:t>
                      </a:r>
                    </a:p>
                  </a:txBody>
                  <a:tcPr marL="6858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indent="0" algn="l">
                        <a:buFont typeface="Arial" panose="020B0604020202020204" pitchFamily="34" charset="0"/>
                        <a:buNone/>
                      </a:pPr>
                      <a:r>
                        <a:rPr lang="en-GB" sz="1000" dirty="0">
                          <a:effectLst/>
                          <a:latin typeface="+mn-lt"/>
                          <a:ea typeface="Calibri" panose="020F0502020204030204" pitchFamily="34" charset="0"/>
                          <a:cs typeface="Times New Roman" panose="02020603050405020304" pitchFamily="18" charset="0"/>
                        </a:rPr>
                        <a:t>To dig in the ground to discover old buildings or objects that have been buried for a long time</a:t>
                      </a:r>
                    </a:p>
                  </a:txBody>
                  <a:tcPr marL="6858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425147926"/>
                  </a:ext>
                </a:extLst>
              </a:tr>
              <a:tr h="299974">
                <a:tc>
                  <a:txBody>
                    <a:bodyPr/>
                    <a:lstStyle/>
                    <a:p>
                      <a:pPr marL="0" indent="0" algn="l">
                        <a:buFont typeface="Arial" panose="020B0604020202020204" pitchFamily="34" charset="0"/>
                        <a:buNone/>
                      </a:pPr>
                      <a:r>
                        <a:rPr lang="en-GB" sz="1000" b="1" kern="1200" dirty="0">
                          <a:solidFill>
                            <a:schemeClr val="tx1"/>
                          </a:solidFill>
                          <a:effectLst/>
                          <a:latin typeface="+mn-lt"/>
                          <a:ea typeface="+mn-ea"/>
                          <a:cs typeface="+mn-cs"/>
                        </a:rPr>
                        <a:t>Flax</a:t>
                      </a:r>
                      <a:r>
                        <a:rPr lang="en-GB" sz="1000" b="1" dirty="0">
                          <a:effectLst/>
                        </a:rPr>
                        <a:t> </a:t>
                      </a:r>
                      <a:endParaRPr lang="en-GB" sz="1000" b="1" dirty="0">
                        <a:effectLst/>
                        <a:latin typeface="+mn-lt"/>
                        <a:ea typeface="Calibri" panose="020F0502020204030204" pitchFamily="34" charset="0"/>
                        <a:cs typeface="Times New Roman" panose="02020603050405020304" pitchFamily="18" charset="0"/>
                      </a:endParaRPr>
                    </a:p>
                  </a:txBody>
                  <a:tcPr marL="6858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indent="0" algn="l">
                        <a:buFont typeface="Arial" panose="020B0604020202020204" pitchFamily="34" charset="0"/>
                        <a:buNone/>
                      </a:pPr>
                      <a:r>
                        <a:rPr lang="en-GB" sz="1000" kern="1200" dirty="0">
                          <a:solidFill>
                            <a:schemeClr val="tx1"/>
                          </a:solidFill>
                          <a:effectLst/>
                          <a:latin typeface="+mn-lt"/>
                          <a:ea typeface="+mn-ea"/>
                          <a:cs typeface="+mn-cs"/>
                        </a:rPr>
                        <a:t>Plant that can be made into cloth</a:t>
                      </a:r>
                      <a:endParaRPr lang="en-GB" sz="1000" dirty="0">
                        <a:effectLst/>
                        <a:latin typeface="+mn-lt"/>
                        <a:ea typeface="Calibri" panose="020F0502020204030204" pitchFamily="34" charset="0"/>
                        <a:cs typeface="Times New Roman" panose="02020603050405020304" pitchFamily="18" charset="0"/>
                      </a:endParaRPr>
                    </a:p>
                  </a:txBody>
                  <a:tcPr marL="6858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73006555"/>
                  </a:ext>
                </a:extLst>
              </a:tr>
              <a:tr h="372774">
                <a:tc>
                  <a:txBody>
                    <a:bodyPr/>
                    <a:lstStyle/>
                    <a:p>
                      <a:pPr marL="0" indent="0" algn="l">
                        <a:buFont typeface="Arial" panose="020B0604020202020204" pitchFamily="34" charset="0"/>
                        <a:buNone/>
                      </a:pPr>
                      <a:r>
                        <a:rPr lang="en-GB" sz="1000" b="1" kern="1200" dirty="0">
                          <a:solidFill>
                            <a:schemeClr val="tx1"/>
                          </a:solidFill>
                          <a:effectLst/>
                          <a:latin typeface="+mn-lt"/>
                          <a:ea typeface="+mn-ea"/>
                          <a:cs typeface="+mn-cs"/>
                        </a:rPr>
                        <a:t>Hieroglyphics </a:t>
                      </a:r>
                      <a:endParaRPr lang="en-GB" sz="1000" b="1" dirty="0">
                        <a:effectLst/>
                        <a:latin typeface="+mn-lt"/>
                        <a:ea typeface="Calibri" panose="020F0502020204030204" pitchFamily="34" charset="0"/>
                        <a:cs typeface="Times New Roman" panose="02020603050405020304" pitchFamily="18" charset="0"/>
                      </a:endParaRPr>
                    </a:p>
                  </a:txBody>
                  <a:tcPr marL="6858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indent="0" algn="l">
                        <a:buFont typeface="Arial" panose="020B0604020202020204" pitchFamily="34" charset="0"/>
                        <a:buNone/>
                      </a:pPr>
                      <a:r>
                        <a:rPr lang="en-GB" sz="1000" kern="1200" dirty="0">
                          <a:solidFill>
                            <a:schemeClr val="tx1"/>
                          </a:solidFill>
                          <a:effectLst/>
                          <a:latin typeface="+mn-lt"/>
                          <a:ea typeface="+mn-ea"/>
                          <a:cs typeface="+mn-cs"/>
                        </a:rPr>
                        <a:t>Symbols used by Ancient Egyptians in their writing </a:t>
                      </a:r>
                      <a:endParaRPr lang="en-GB" sz="1000" dirty="0">
                        <a:effectLst/>
                        <a:latin typeface="+mn-lt"/>
                        <a:ea typeface="Calibri" panose="020F0502020204030204" pitchFamily="34" charset="0"/>
                        <a:cs typeface="Times New Roman" panose="02020603050405020304" pitchFamily="18" charset="0"/>
                      </a:endParaRPr>
                    </a:p>
                  </a:txBody>
                  <a:tcPr marL="6858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87848989"/>
                  </a:ext>
                </a:extLst>
              </a:tr>
              <a:tr h="307971">
                <a:tc>
                  <a:txBody>
                    <a:bodyPr/>
                    <a:lstStyle/>
                    <a:p>
                      <a:pPr marL="0" indent="0" algn="l">
                        <a:buFont typeface="Arial" panose="020B0604020202020204" pitchFamily="34" charset="0"/>
                        <a:buNone/>
                      </a:pPr>
                      <a:r>
                        <a:rPr lang="en-GB" sz="1000" b="1" kern="1200" dirty="0">
                          <a:solidFill>
                            <a:schemeClr val="tx1"/>
                          </a:solidFill>
                          <a:effectLst/>
                          <a:latin typeface="+mn-lt"/>
                          <a:ea typeface="+mn-ea"/>
                          <a:cs typeface="+mn-cs"/>
                        </a:rPr>
                        <a:t>Mummification</a:t>
                      </a:r>
                      <a:r>
                        <a:rPr lang="en-GB" sz="1000" b="1" dirty="0">
                          <a:effectLst/>
                        </a:rPr>
                        <a:t> </a:t>
                      </a:r>
                      <a:endParaRPr lang="en-GB" sz="1000" b="1" dirty="0">
                        <a:effectLst/>
                        <a:latin typeface="+mn-lt"/>
                        <a:ea typeface="Calibri" panose="020F0502020204030204" pitchFamily="34" charset="0"/>
                        <a:cs typeface="Times New Roman" panose="02020603050405020304" pitchFamily="18" charset="0"/>
                      </a:endParaRPr>
                    </a:p>
                  </a:txBody>
                  <a:tcPr marL="6858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indent="0" algn="l">
                        <a:buFont typeface="Arial" panose="020B0604020202020204" pitchFamily="34" charset="0"/>
                        <a:buNone/>
                      </a:pPr>
                      <a:r>
                        <a:rPr lang="en-GB" sz="1000" kern="1200" dirty="0">
                          <a:solidFill>
                            <a:schemeClr val="tx1"/>
                          </a:solidFill>
                          <a:effectLst/>
                          <a:latin typeface="+mn-lt"/>
                          <a:ea typeface="+mn-ea"/>
                          <a:cs typeface="+mn-cs"/>
                        </a:rPr>
                        <a:t>A way of preserving a body after death</a:t>
                      </a:r>
                      <a:r>
                        <a:rPr lang="en-GB"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6858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71063470"/>
                  </a:ext>
                </a:extLst>
              </a:tr>
              <a:tr h="386198">
                <a:tc>
                  <a:txBody>
                    <a:bodyPr/>
                    <a:lstStyle/>
                    <a:p>
                      <a:pPr marL="0" indent="0" algn="l">
                        <a:buFont typeface="Arial" panose="020B0604020202020204" pitchFamily="34" charset="0"/>
                        <a:buNone/>
                      </a:pPr>
                      <a:r>
                        <a:rPr lang="en-GB" sz="1000" b="1" kern="1200" dirty="0">
                          <a:solidFill>
                            <a:schemeClr val="tx1"/>
                          </a:solidFill>
                          <a:effectLst/>
                          <a:latin typeface="+mn-lt"/>
                          <a:ea typeface="+mn-ea"/>
                          <a:cs typeface="+mn-cs"/>
                        </a:rPr>
                        <a:t>Natron salt </a:t>
                      </a:r>
                      <a:endParaRPr lang="en-GB" sz="1000" b="1" dirty="0">
                        <a:effectLst/>
                        <a:latin typeface="+mn-lt"/>
                        <a:ea typeface="Calibri" panose="020F0502020204030204" pitchFamily="34" charset="0"/>
                        <a:cs typeface="Times New Roman" panose="02020603050405020304" pitchFamily="18" charset="0"/>
                      </a:endParaRPr>
                    </a:p>
                  </a:txBody>
                  <a:tcPr marL="6858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indent="0" algn="l">
                        <a:buFont typeface="Arial" panose="020B0604020202020204" pitchFamily="34" charset="0"/>
                        <a:buNone/>
                      </a:pPr>
                      <a:r>
                        <a:rPr lang="en-GB" sz="1000" kern="1200" dirty="0">
                          <a:solidFill>
                            <a:schemeClr val="tx1"/>
                          </a:solidFill>
                          <a:effectLst/>
                          <a:latin typeface="+mn-lt"/>
                          <a:ea typeface="+mn-ea"/>
                          <a:cs typeface="+mn-cs"/>
                        </a:rPr>
                        <a:t>Absorbs water used to dry the body before it was wrapped in bandages</a:t>
                      </a:r>
                      <a:r>
                        <a:rPr lang="en-GB"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6858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14024288"/>
                  </a:ext>
                </a:extLst>
              </a:tr>
              <a:tr h="386198">
                <a:tc>
                  <a:txBody>
                    <a:bodyPr/>
                    <a:lstStyle/>
                    <a:p>
                      <a:pPr marL="0" indent="0" algn="l">
                        <a:buFont typeface="Arial" panose="020B0604020202020204" pitchFamily="34" charset="0"/>
                        <a:buNone/>
                      </a:pPr>
                      <a:r>
                        <a:rPr lang="en-GB" sz="1000" b="1" kern="1200" dirty="0">
                          <a:solidFill>
                            <a:schemeClr val="tx1"/>
                          </a:solidFill>
                          <a:effectLst/>
                          <a:latin typeface="+mn-lt"/>
                          <a:ea typeface="+mn-ea"/>
                          <a:cs typeface="+mn-cs"/>
                        </a:rPr>
                        <a:t>Papyrus </a:t>
                      </a:r>
                      <a:endParaRPr lang="en-GB" sz="1000" b="1" dirty="0">
                        <a:effectLst/>
                        <a:latin typeface="+mn-lt"/>
                        <a:ea typeface="Calibri" panose="020F0502020204030204" pitchFamily="34" charset="0"/>
                        <a:cs typeface="Times New Roman" panose="02020603050405020304" pitchFamily="18" charset="0"/>
                      </a:endParaRPr>
                    </a:p>
                  </a:txBody>
                  <a:tcPr marL="6858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indent="0" algn="l">
                        <a:buFont typeface="Arial" panose="020B0604020202020204" pitchFamily="34" charset="0"/>
                        <a:buNone/>
                      </a:pPr>
                      <a:r>
                        <a:rPr lang="en-GB" sz="1000" kern="1200" dirty="0">
                          <a:solidFill>
                            <a:schemeClr val="tx1"/>
                          </a:solidFill>
                          <a:effectLst/>
                          <a:latin typeface="+mn-lt"/>
                          <a:ea typeface="+mn-ea"/>
                          <a:cs typeface="+mn-cs"/>
                        </a:rPr>
                        <a:t>Paper made from the stems of the papyrus plant </a:t>
                      </a:r>
                      <a:endParaRPr lang="en-GB" sz="1000" dirty="0">
                        <a:effectLst/>
                        <a:latin typeface="+mn-lt"/>
                        <a:ea typeface="Calibri" panose="020F0502020204030204" pitchFamily="34" charset="0"/>
                        <a:cs typeface="Times New Roman" panose="02020603050405020304" pitchFamily="18" charset="0"/>
                      </a:endParaRPr>
                    </a:p>
                  </a:txBody>
                  <a:tcPr marL="6858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440172450"/>
                  </a:ext>
                </a:extLst>
              </a:tr>
              <a:tr h="579298">
                <a:tc>
                  <a:txBody>
                    <a:bodyPr/>
                    <a:lstStyle/>
                    <a:p>
                      <a:pPr marL="0" indent="0" algn="l">
                        <a:buFont typeface="Arial" panose="020B0604020202020204" pitchFamily="34" charset="0"/>
                        <a:buNone/>
                      </a:pPr>
                      <a:r>
                        <a:rPr lang="en-GB" sz="1000" b="1" kern="1200" dirty="0">
                          <a:solidFill>
                            <a:schemeClr val="tx1"/>
                          </a:solidFill>
                          <a:effectLst/>
                          <a:latin typeface="+mn-lt"/>
                          <a:ea typeface="+mn-ea"/>
                          <a:cs typeface="+mn-cs"/>
                        </a:rPr>
                        <a:t>Pharaoh</a:t>
                      </a:r>
                      <a:r>
                        <a:rPr lang="en-GB" sz="1000" b="1" dirty="0">
                          <a:effectLst/>
                        </a:rPr>
                        <a:t> </a:t>
                      </a:r>
                      <a:endParaRPr lang="en-GB" sz="1000" b="1" dirty="0">
                        <a:effectLst/>
                        <a:latin typeface="+mn-lt"/>
                        <a:ea typeface="Calibri" panose="020F0502020204030204" pitchFamily="34" charset="0"/>
                        <a:cs typeface="Times New Roman" panose="02020603050405020304" pitchFamily="18" charset="0"/>
                      </a:endParaRPr>
                    </a:p>
                  </a:txBody>
                  <a:tcPr marL="6858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indent="0" algn="l">
                        <a:buFont typeface="Arial" panose="020B0604020202020204" pitchFamily="34" charset="0"/>
                        <a:buNone/>
                      </a:pPr>
                      <a:r>
                        <a:rPr lang="en-GB" sz="1000" kern="1200" dirty="0">
                          <a:solidFill>
                            <a:schemeClr val="tx1"/>
                          </a:solidFill>
                          <a:effectLst/>
                          <a:latin typeface="+mn-lt"/>
                          <a:ea typeface="+mn-ea"/>
                          <a:cs typeface="+mn-cs"/>
                        </a:rPr>
                        <a:t>A ruler of Ancient Egypt who was very wealthy who the people thought came from the sun-god Ra</a:t>
                      </a:r>
                      <a:endParaRPr lang="en-GB" sz="1000" dirty="0">
                        <a:effectLst/>
                        <a:latin typeface="+mn-lt"/>
                        <a:ea typeface="Calibri" panose="020F0502020204030204" pitchFamily="34" charset="0"/>
                        <a:cs typeface="Times New Roman" panose="02020603050405020304" pitchFamily="18" charset="0"/>
                      </a:endParaRPr>
                    </a:p>
                  </a:txBody>
                  <a:tcPr marL="6858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822454155"/>
                  </a:ext>
                </a:extLst>
              </a:tr>
              <a:tr h="745549">
                <a:tc>
                  <a:txBody>
                    <a:bodyPr/>
                    <a:lstStyle/>
                    <a:p>
                      <a:pPr marL="0" indent="0" algn="l">
                        <a:buFont typeface="Arial" panose="020B0604020202020204" pitchFamily="34" charset="0"/>
                        <a:buNone/>
                      </a:pPr>
                      <a:r>
                        <a:rPr lang="en-GB" sz="1000" b="1" kern="1200" dirty="0">
                          <a:solidFill>
                            <a:schemeClr val="tx1"/>
                          </a:solidFill>
                          <a:effectLst/>
                          <a:latin typeface="+mn-lt"/>
                          <a:ea typeface="+mn-ea"/>
                          <a:cs typeface="+mn-cs"/>
                        </a:rPr>
                        <a:t>Pyramid</a:t>
                      </a:r>
                      <a:endParaRPr lang="en-GB" sz="1000" b="1" dirty="0">
                        <a:effectLst/>
                        <a:latin typeface="+mn-lt"/>
                        <a:ea typeface="Calibri" panose="020F0502020204030204" pitchFamily="34" charset="0"/>
                        <a:cs typeface="Times New Roman" panose="02020603050405020304" pitchFamily="18" charset="0"/>
                      </a:endParaRPr>
                    </a:p>
                  </a:txBody>
                  <a:tcPr marL="6858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kern="1200" dirty="0">
                          <a:solidFill>
                            <a:schemeClr val="tx1"/>
                          </a:solidFill>
                          <a:effectLst/>
                          <a:latin typeface="+mn-lt"/>
                          <a:ea typeface="+mn-ea"/>
                          <a:cs typeface="+mn-cs"/>
                        </a:rPr>
                        <a:t>Stone structure that has a square base and sloping triangular sides that join at the top built to house dead bodies of their kings who were like gods living on earth</a:t>
                      </a:r>
                    </a:p>
                  </a:txBody>
                  <a:tcPr marL="6858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222003005"/>
                  </a:ext>
                </a:extLst>
              </a:tr>
              <a:tr h="386198">
                <a:tc>
                  <a:txBody>
                    <a:bodyPr/>
                    <a:lstStyle/>
                    <a:p>
                      <a:pPr marL="0" indent="0" algn="l">
                        <a:buFont typeface="Arial" panose="020B0604020202020204" pitchFamily="34" charset="0"/>
                        <a:buNone/>
                      </a:pPr>
                      <a:r>
                        <a:rPr lang="en-GB" sz="1000" b="1" kern="1200" dirty="0">
                          <a:solidFill>
                            <a:schemeClr val="tx1"/>
                          </a:solidFill>
                          <a:effectLst/>
                          <a:latin typeface="+mn-lt"/>
                          <a:ea typeface="+mn-ea"/>
                          <a:cs typeface="+mn-cs"/>
                        </a:rPr>
                        <a:t>Sarcophagus</a:t>
                      </a:r>
                      <a:r>
                        <a:rPr lang="en-GB" sz="1000" b="1" dirty="0">
                          <a:effectLst/>
                        </a:rPr>
                        <a:t> </a:t>
                      </a:r>
                      <a:endParaRPr lang="en-GB" sz="1000" b="1" dirty="0">
                        <a:effectLst/>
                        <a:latin typeface="+mn-lt"/>
                        <a:ea typeface="Calibri" panose="020F0502020204030204" pitchFamily="34" charset="0"/>
                        <a:cs typeface="Times New Roman" panose="02020603050405020304" pitchFamily="18" charset="0"/>
                      </a:endParaRPr>
                    </a:p>
                  </a:txBody>
                  <a:tcPr marL="6858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kern="1200" dirty="0">
                          <a:solidFill>
                            <a:schemeClr val="tx1"/>
                          </a:solidFill>
                          <a:effectLst/>
                          <a:latin typeface="+mn-lt"/>
                          <a:ea typeface="+mn-ea"/>
                          <a:cs typeface="Times New Roman" panose="02020603050405020304" pitchFamily="18" charset="0"/>
                        </a:rPr>
                        <a:t>M</a:t>
                      </a:r>
                      <a:r>
                        <a:rPr lang="en-GB" sz="1000" kern="1200" dirty="0">
                          <a:solidFill>
                            <a:schemeClr val="tx1"/>
                          </a:solidFill>
                          <a:effectLst/>
                          <a:latin typeface="+mn-lt"/>
                          <a:ea typeface="+mn-ea"/>
                          <a:cs typeface="+mn-cs"/>
                        </a:rPr>
                        <a:t>assive stone, painted outer coffin in which mummy was stored</a:t>
                      </a:r>
                    </a:p>
                  </a:txBody>
                  <a:tcPr marL="68580" marR="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480142136"/>
                  </a:ext>
                </a:extLst>
              </a:tr>
            </a:tbl>
          </a:graphicData>
        </a:graphic>
      </p:graphicFrame>
      <p:graphicFrame>
        <p:nvGraphicFramePr>
          <p:cNvPr id="8" name="Table 7">
            <a:extLst>
              <a:ext uri="{FF2B5EF4-FFF2-40B4-BE49-F238E27FC236}">
                <a16:creationId xmlns:a16="http://schemas.microsoft.com/office/drawing/2014/main" id="{92BEFC28-D4DB-D65A-DA02-B81B06C44478}"/>
              </a:ext>
            </a:extLst>
          </p:cNvPr>
          <p:cNvGraphicFramePr>
            <a:graphicFrameLocks noGrp="1"/>
          </p:cNvGraphicFramePr>
          <p:nvPr>
            <p:extLst>
              <p:ext uri="{D42A27DB-BD31-4B8C-83A1-F6EECF244321}">
                <p14:modId xmlns:p14="http://schemas.microsoft.com/office/powerpoint/2010/main" val="2981205641"/>
              </p:ext>
            </p:extLst>
          </p:nvPr>
        </p:nvGraphicFramePr>
        <p:xfrm>
          <a:off x="83641" y="4106482"/>
          <a:ext cx="3901882" cy="2067475"/>
        </p:xfrm>
        <a:graphic>
          <a:graphicData uri="http://schemas.openxmlformats.org/drawingml/2006/table">
            <a:tbl>
              <a:tblPr firstRow="1" firstCol="1" bandRow="1">
                <a:tableStyleId>{2D5ABB26-0587-4C30-8999-92F81FD0307C}</a:tableStyleId>
              </a:tblPr>
              <a:tblGrid>
                <a:gridCol w="603016">
                  <a:extLst>
                    <a:ext uri="{9D8B030D-6E8A-4147-A177-3AD203B41FA5}">
                      <a16:colId xmlns:a16="http://schemas.microsoft.com/office/drawing/2014/main" val="2933779435"/>
                    </a:ext>
                  </a:extLst>
                </a:gridCol>
                <a:gridCol w="3298866">
                  <a:extLst>
                    <a:ext uri="{9D8B030D-6E8A-4147-A177-3AD203B41FA5}">
                      <a16:colId xmlns:a16="http://schemas.microsoft.com/office/drawing/2014/main" val="2864567066"/>
                    </a:ext>
                  </a:extLst>
                </a:gridCol>
              </a:tblGrid>
              <a:tr h="383537">
                <a:tc>
                  <a:txBody>
                    <a:bodyPr/>
                    <a:lstStyle/>
                    <a:p>
                      <a:pPr marL="0" indent="0">
                        <a:buFont typeface="Arial" panose="020B0604020202020204" pitchFamily="34" charset="0"/>
                        <a:buNone/>
                      </a:pPr>
                      <a:r>
                        <a:rPr lang="en-GB" sz="1000" b="1" kern="1200" dirty="0">
                          <a:solidFill>
                            <a:schemeClr val="tx1"/>
                          </a:solidFill>
                          <a:effectLst/>
                          <a:latin typeface="+mn-lt"/>
                          <a:ea typeface="+mn-ea"/>
                          <a:cs typeface="+mn-cs"/>
                        </a:rPr>
                        <a:t>Scribe</a:t>
                      </a:r>
                      <a:endParaRPr lang="en-GB" sz="1000" b="1"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000" kern="1200" dirty="0">
                          <a:solidFill>
                            <a:schemeClr val="tx1"/>
                          </a:solidFill>
                          <a:effectLst/>
                          <a:latin typeface="+mn-lt"/>
                          <a:ea typeface="+mn-ea"/>
                          <a:cs typeface="+mn-cs"/>
                        </a:rPr>
                        <a:t>Person whose job it was to read, write and keep records</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6205302"/>
                  </a:ext>
                </a:extLst>
              </a:tr>
              <a:tr h="573865">
                <a:tc>
                  <a:txBody>
                    <a:bodyPr/>
                    <a:lstStyle/>
                    <a:p>
                      <a:pPr marL="0" indent="0">
                        <a:buFont typeface="Arial" panose="020B0604020202020204" pitchFamily="34" charset="0"/>
                        <a:buNone/>
                      </a:pPr>
                      <a:r>
                        <a:rPr lang="en-GB" sz="1000" b="1" kern="1200" dirty="0">
                          <a:solidFill>
                            <a:schemeClr val="tx1"/>
                          </a:solidFill>
                          <a:effectLst/>
                          <a:latin typeface="+mn-lt"/>
                          <a:ea typeface="+mn-ea"/>
                          <a:cs typeface="+mn-cs"/>
                        </a:rPr>
                        <a:t>Rosetta Stone </a:t>
                      </a:r>
                      <a:endParaRPr lang="en-GB" sz="1000" b="1" dirty="0">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kern="1200" dirty="0">
                          <a:solidFill>
                            <a:schemeClr val="tx1"/>
                          </a:solidFill>
                          <a:effectLst/>
                          <a:latin typeface="+mn-lt"/>
                          <a:ea typeface="+mn-ea"/>
                          <a:cs typeface="+mn-cs"/>
                        </a:rPr>
                        <a:t>A broken part of a bigger stone slab. It was an important clue that helped researchers read hieroglyphics</a:t>
                      </a:r>
                    </a:p>
                  </a:txBody>
                  <a:tcPr marL="68580" marR="6858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91410244"/>
                  </a:ext>
                </a:extLst>
              </a:tr>
              <a:tr h="435620">
                <a:tc>
                  <a:txBody>
                    <a:bodyPr/>
                    <a:lstStyle/>
                    <a:p>
                      <a:pPr marL="0" indent="0">
                        <a:buFont typeface="Arial" panose="020B0604020202020204" pitchFamily="34" charset="0"/>
                        <a:buNone/>
                      </a:pPr>
                      <a:r>
                        <a:rPr lang="en-GB" sz="1000" b="1" kern="1200" dirty="0">
                          <a:solidFill>
                            <a:schemeClr val="tx1"/>
                          </a:solidFill>
                          <a:effectLst/>
                          <a:latin typeface="+mn-lt"/>
                          <a:ea typeface="+mn-ea"/>
                          <a:cs typeface="+mn-cs"/>
                        </a:rPr>
                        <a:t>Sphinx </a:t>
                      </a:r>
                      <a:endParaRPr lang="en-GB" sz="1000" b="1" dirty="0">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indent="0">
                        <a:buFont typeface="Arial" panose="020B0604020202020204" pitchFamily="34" charset="0"/>
                        <a:buNone/>
                      </a:pPr>
                      <a:r>
                        <a:rPr lang="en-GB" sz="1000" kern="1200" dirty="0">
                          <a:solidFill>
                            <a:schemeClr val="tx1"/>
                          </a:solidFill>
                          <a:effectLst/>
                          <a:latin typeface="+mn-lt"/>
                          <a:ea typeface="+mn-ea"/>
                          <a:cs typeface="+mn-cs"/>
                        </a:rPr>
                        <a:t>Sculpture with lion’s body and head of the ruler built to guard the pharaoh in the afterlife</a:t>
                      </a:r>
                      <a:r>
                        <a:rPr lang="en-GB"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184997"/>
                  </a:ext>
                </a:extLst>
              </a:tr>
              <a:tr h="403068">
                <a:tc>
                  <a:txBody>
                    <a:bodyPr/>
                    <a:lstStyle/>
                    <a:p>
                      <a:pPr marL="0" indent="0">
                        <a:buFont typeface="Arial" panose="020B0604020202020204" pitchFamily="34" charset="0"/>
                        <a:buNone/>
                      </a:pPr>
                      <a:r>
                        <a:rPr lang="en-GB" sz="1000" b="1" kern="1200" dirty="0">
                          <a:solidFill>
                            <a:schemeClr val="tx1"/>
                          </a:solidFill>
                          <a:effectLst/>
                          <a:latin typeface="+mn-lt"/>
                          <a:ea typeface="+mn-ea"/>
                          <a:cs typeface="+mn-cs"/>
                        </a:rPr>
                        <a:t>Tomb </a:t>
                      </a:r>
                      <a:endParaRPr lang="en-GB" sz="1000" b="1" dirty="0">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kern="1200" dirty="0">
                          <a:solidFill>
                            <a:schemeClr val="tx1"/>
                          </a:solidFill>
                          <a:effectLst/>
                          <a:latin typeface="+mn-lt"/>
                          <a:ea typeface="+mn-ea"/>
                          <a:cs typeface="+mn-cs"/>
                        </a:rPr>
                        <a:t>Grave or building where body of dead person is laid</a:t>
                      </a:r>
                    </a:p>
                  </a:txBody>
                  <a:tcPr marL="68580" marR="6858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460681367"/>
                  </a:ext>
                </a:extLst>
              </a:tr>
              <a:tr h="271385">
                <a:tc>
                  <a:txBody>
                    <a:bodyPr/>
                    <a:lstStyle/>
                    <a:p>
                      <a:pPr marL="0" indent="0">
                        <a:buFont typeface="Arial" panose="020B0604020202020204" pitchFamily="34" charset="0"/>
                        <a:buNone/>
                      </a:pPr>
                      <a:r>
                        <a:rPr lang="en-GB" sz="1000" b="1" kern="1200" dirty="0">
                          <a:solidFill>
                            <a:schemeClr val="tx1"/>
                          </a:solidFill>
                          <a:effectLst/>
                          <a:latin typeface="+mn-lt"/>
                          <a:ea typeface="+mn-ea"/>
                          <a:cs typeface="+mn-cs"/>
                        </a:rPr>
                        <a:t>Vizier </a:t>
                      </a:r>
                      <a:endParaRPr lang="en-GB" sz="1000" b="1" dirty="0">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kern="1200" dirty="0">
                          <a:solidFill>
                            <a:schemeClr val="tx1"/>
                          </a:solidFill>
                          <a:effectLst/>
                          <a:latin typeface="+mn-lt"/>
                          <a:ea typeface="+mn-ea"/>
                          <a:cs typeface="+mn-cs"/>
                        </a:rPr>
                        <a:t>Important men who worked for the pharaoh </a:t>
                      </a:r>
                    </a:p>
                  </a:txBody>
                  <a:tcPr marL="68580" marR="68580"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83786180"/>
                  </a:ext>
                </a:extLst>
              </a:tr>
            </a:tbl>
          </a:graphicData>
        </a:graphic>
      </p:graphicFrame>
      <p:cxnSp>
        <p:nvCxnSpPr>
          <p:cNvPr id="13" name="Straight Connector 12">
            <a:extLst>
              <a:ext uri="{FF2B5EF4-FFF2-40B4-BE49-F238E27FC236}">
                <a16:creationId xmlns:a16="http://schemas.microsoft.com/office/drawing/2014/main" id="{50953B48-0120-AE14-79B4-D5C5AE42D6CC}"/>
              </a:ext>
            </a:extLst>
          </p:cNvPr>
          <p:cNvCxnSpPr>
            <a:cxnSpLocks/>
          </p:cNvCxnSpPr>
          <p:nvPr/>
        </p:nvCxnSpPr>
        <p:spPr>
          <a:xfrm>
            <a:off x="44143" y="6293677"/>
            <a:ext cx="78313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81D3772-DABA-2FB6-FC7F-1CE1781175AE}"/>
              </a:ext>
            </a:extLst>
          </p:cNvPr>
          <p:cNvCxnSpPr>
            <a:cxnSpLocks/>
          </p:cNvCxnSpPr>
          <p:nvPr/>
        </p:nvCxnSpPr>
        <p:spPr>
          <a:xfrm>
            <a:off x="3958389" y="224589"/>
            <a:ext cx="39182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A68499-B872-8C90-2229-9905255061D6}"/>
              </a:ext>
            </a:extLst>
          </p:cNvPr>
          <p:cNvCxnSpPr>
            <a:cxnSpLocks/>
          </p:cNvCxnSpPr>
          <p:nvPr/>
        </p:nvCxnSpPr>
        <p:spPr>
          <a:xfrm>
            <a:off x="7868653" y="216568"/>
            <a:ext cx="0" cy="60639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9FF02BA-6A11-2850-69CF-0321DF42D22F}"/>
              </a:ext>
            </a:extLst>
          </p:cNvPr>
          <p:cNvCxnSpPr>
            <a:cxnSpLocks/>
          </p:cNvCxnSpPr>
          <p:nvPr/>
        </p:nvCxnSpPr>
        <p:spPr>
          <a:xfrm flipV="1">
            <a:off x="3962400" y="232610"/>
            <a:ext cx="0" cy="384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19C345-9623-1076-5CD3-208C10E848FC}"/>
              </a:ext>
            </a:extLst>
          </p:cNvPr>
          <p:cNvCxnSpPr>
            <a:cxnSpLocks/>
          </p:cNvCxnSpPr>
          <p:nvPr/>
        </p:nvCxnSpPr>
        <p:spPr>
          <a:xfrm flipV="1">
            <a:off x="50949" y="4067503"/>
            <a:ext cx="0" cy="2221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5A44502-4284-7799-1047-858E9A6E2AAA}"/>
              </a:ext>
            </a:extLst>
          </p:cNvPr>
          <p:cNvCxnSpPr>
            <a:cxnSpLocks/>
          </p:cNvCxnSpPr>
          <p:nvPr/>
        </p:nvCxnSpPr>
        <p:spPr>
          <a:xfrm>
            <a:off x="56756" y="4066701"/>
            <a:ext cx="389590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915072"/>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8C008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H Jan 2022 Final" id="{DD92D362-7F2D-FA46-9A54-8199BCAAF3A5}" vid="{8D9DE6F2-0DFE-9247-B83F-F62DA0236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0340996-1198-43bf-b0f4-8c167998a11d" xsi:nil="true"/>
    <lcf76f155ced4ddcb4097134ff3c332f xmlns="829424c8-043b-4bac-b8c8-2e04c49629f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497A5C79A4ED4A91B54F4D8BC2A8FC" ma:contentTypeVersion="16" ma:contentTypeDescription="Create a new document." ma:contentTypeScope="" ma:versionID="2d898074f407b97c7089576ef61f3855">
  <xsd:schema xmlns:xsd="http://www.w3.org/2001/XMLSchema" xmlns:xs="http://www.w3.org/2001/XMLSchema" xmlns:p="http://schemas.microsoft.com/office/2006/metadata/properties" xmlns:ns2="829424c8-043b-4bac-b8c8-2e04c49629fe" xmlns:ns3="70340996-1198-43bf-b0f4-8c167998a11d" targetNamespace="http://schemas.microsoft.com/office/2006/metadata/properties" ma:root="true" ma:fieldsID="a93859ff03c04cf1f04e884a216d8724" ns2:_="" ns3:_="">
    <xsd:import namespace="829424c8-043b-4bac-b8c8-2e04c49629fe"/>
    <xsd:import namespace="70340996-1198-43bf-b0f4-8c167998a1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9424c8-043b-4bac-b8c8-2e04c4962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bb74408-dcb9-43da-8085-5a8088e9e9a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340996-1198-43bf-b0f4-8c167998a11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563b138-ecfd-4ccf-873f-9aa0b53ebdd8}" ma:internalName="TaxCatchAll" ma:showField="CatchAllData" ma:web="70340996-1198-43bf-b0f4-8c167998a11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AB64BF-6CB3-4D0F-9DEB-735475BA43A4}">
  <ds:schemaRefs>
    <ds:schemaRef ds:uri="http://schemas.microsoft.com/office/2006/metadata/properties"/>
    <ds:schemaRef ds:uri="http://schemas.microsoft.com/office/infopath/2007/PartnerControls"/>
    <ds:schemaRef ds:uri="70340996-1198-43bf-b0f4-8c167998a11d"/>
    <ds:schemaRef ds:uri="829424c8-043b-4bac-b8c8-2e04c49629fe"/>
  </ds:schemaRefs>
</ds:datastoreItem>
</file>

<file path=customXml/itemProps2.xml><?xml version="1.0" encoding="utf-8"?>
<ds:datastoreItem xmlns:ds="http://schemas.openxmlformats.org/officeDocument/2006/customXml" ds:itemID="{932F00C7-F7B1-458E-B8B0-A7B61CE2F721}">
  <ds:schemaRefs>
    <ds:schemaRef ds:uri="http://schemas.microsoft.com/sharepoint/v3/contenttype/forms"/>
  </ds:schemaRefs>
</ds:datastoreItem>
</file>

<file path=customXml/itemProps3.xml><?xml version="1.0" encoding="utf-8"?>
<ds:datastoreItem xmlns:ds="http://schemas.openxmlformats.org/officeDocument/2006/customXml" ds:itemID="{E0F6B764-70FC-4CE8-95CE-0EDF8AFEFE81}"/>
</file>

<file path=docProps/app.xml><?xml version="1.0" encoding="utf-8"?>
<Properties xmlns="http://schemas.openxmlformats.org/officeDocument/2006/extended-properties" xmlns:vt="http://schemas.openxmlformats.org/officeDocument/2006/docPropsVTypes">
  <Template>Office Theme</Template>
  <TotalTime>6746</TotalTime>
  <Words>761</Words>
  <Application>Microsoft Office PowerPoint</Application>
  <PresentationFormat>Widescreen</PresentationFormat>
  <Paragraphs>88</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Century Gothic</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Thompson</dc:creator>
  <cp:lastModifiedBy>Tembey, R</cp:lastModifiedBy>
  <cp:revision>65</cp:revision>
  <dcterms:created xsi:type="dcterms:W3CDTF">2022-02-09T13:26:57Z</dcterms:created>
  <dcterms:modified xsi:type="dcterms:W3CDTF">2025-03-20T15:15:39Z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0x010100BB497A5C79A4ED4A91B54F4D8BC2A8FC</vt:lpwstr>
  </property>
</Properties>
</file>