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E7C5-28A2-4FF8-A2D4-8ED74D3AF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45675-8D7B-4D3B-935E-6DF65310D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56ACD-D8D3-4167-BB14-0E8E990D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2DEBA-F4F6-4F8F-92AF-910EA435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AF9FA-20D7-452C-BA63-7069C996A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7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2852-6BA5-4F77-B287-5F7EF434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A295C-8D73-4233-B11D-76F4EFA91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91675-4BCE-400F-8F31-44B07903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DEC4D-DAF4-40F2-BA8D-042BCEFEA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3311E-075F-4E11-864A-52037B2C1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0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43FC7-5C0C-40B0-8DC8-7C2DB2190C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756CC-49FE-41B4-8F43-CF9D31203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3D90B-00EF-4641-B331-FEECF050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B95FB-7EAF-48EC-84BA-2C0E0462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A9A44-431F-4FE7-93D9-5698B875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5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AE7C7-FF42-450E-BEF5-2537FB3C9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852FA-BF2F-4F3E-B656-03E49790A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6D89A-B3DF-4879-B21A-C87CAC1E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7B1E4-168E-47C6-AEDA-E42BD7980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75404-10E3-467C-828C-21DC8090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74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50879-7D1F-413E-BE26-C93ECE7DE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B83D1-AF72-42E8-BC3B-F85A17CFA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45DF-4437-4B17-959B-38761F70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7CBD7-EC6B-44C7-AC04-7EC937B10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01336-91B9-42DC-BD04-61AB2712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30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38DF4-3522-4AED-8A6E-05CFE6172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BFFE0-0E30-4A95-B3E6-A89011C921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F1F2A-E4DE-4C87-ACE1-1CEFF2E95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7C189-B19E-4409-980C-D3EA6EE9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48043-B073-4DB5-BBC5-34463E3D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951A8-BA95-4F85-9B24-1328F6E0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22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0029A-77D8-4864-AD66-7185F131B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88003-7BB9-42B4-B797-DA0C3C6B6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CEEFDA-5103-445E-960D-CE0282A26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9209AA-CB61-497A-A821-6AAFD06C5C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6153B-9F6D-4EEC-A379-02F247F1D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90ABE-D17C-42C6-BFF9-3C63BF1C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BB8E1C-456B-4D3A-840E-D2596992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8B0C62-722D-4505-AC46-172BCBA74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1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AD63F-0EC3-4FDF-8583-287C0983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E27B-C6E6-4AA6-8347-39925BE02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B792A-9F88-4CCA-AC27-A7864594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3A987-B7DE-4D28-92E5-0958E783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76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9EE94C-6473-44A7-AC89-D63837C3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0BC4-42C8-4C3F-8446-6F3A8A57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7B9E8C-5837-4774-806C-5C077A032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69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B59C-35A8-4E70-BDFE-1605E323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14D2-3FAD-4646-B633-5BE733A30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1BABA-B295-4DED-8E2E-45D93003E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7DA03-093C-4263-B628-FDB9E54AA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0332E-FB2C-423F-9D14-BFAF137F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FEE660-8805-4A63-833C-C649AA37E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60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01BB9-CA7C-408B-9FF5-A5EDE799B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2AB80-97C2-4233-9915-C5514E93D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AFBADA-76A1-4553-BC07-D5AEE2CF0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8912C-D3EE-455E-A7D6-5BA509A94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2809B-FCBE-4F71-96CB-3AA7BD00F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8388C-EB90-45EC-8551-F499B630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73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62DD1-A461-4A54-B44E-A940E9F2F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582D9-6898-47C7-9DC9-C723AE36C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C9600-9041-4AD3-BB05-B650EDC9B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4C81F-5417-4A77-B697-22585C697BCA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379A4-942C-48E5-8E10-BB12D5A5B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555B6-D215-4F1B-8C3A-797CB2DA8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DA4AB-8DD0-45BD-A87A-753141E76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3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22CD71-FC45-4F49-A522-FE3CDD67AD35}"/>
              </a:ext>
            </a:extLst>
          </p:cNvPr>
          <p:cNvSpPr txBox="1"/>
          <p:nvPr/>
        </p:nvSpPr>
        <p:spPr>
          <a:xfrm>
            <a:off x="251010" y="188259"/>
            <a:ext cx="9861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latin typeface="Century Gothic" panose="020B0502020202020204" pitchFamily="34" charset="0"/>
              </a:rPr>
              <a:t>Year 3 Spring 2 </a:t>
            </a:r>
            <a:r>
              <a:rPr lang="en-GB" sz="2000" dirty="0">
                <a:latin typeface="Century Gothic" panose="020B0502020202020204" pitchFamily="34" charset="0"/>
              </a:rPr>
              <a:t>- 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Why do Christians call the day Jesus died ‘Good Friday’?</a:t>
            </a:r>
            <a:endParaRPr lang="en-GB" sz="2000" dirty="0"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B2032F-197A-4887-89C3-63CBD11EEE8C}"/>
              </a:ext>
            </a:extLst>
          </p:cNvPr>
          <p:cNvSpPr/>
          <p:nvPr/>
        </p:nvSpPr>
        <p:spPr>
          <a:xfrm>
            <a:off x="7483684" y="735106"/>
            <a:ext cx="4697505" cy="2836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u="sng" dirty="0"/>
              <a:t>Sticky Knowledge:</a:t>
            </a:r>
          </a:p>
          <a:p>
            <a:pPr algn="ctr"/>
            <a:endParaRPr lang="en-GB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Muli"/>
              </a:rPr>
              <a:t>Easter is very important in the ‘big story’ of the Bible. Jesus showed that he was willing to forgive all people, even putting himself on the cross.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Muli"/>
              </a:rPr>
              <a:t>Christians believe Jesus builds a bridge between God and humans.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Muli"/>
              </a:rPr>
              <a:t>Christians believe Jesus rose from the dead, giving people hope of a new life.</a:t>
            </a: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89CAF1-1E7D-4832-886F-155B55BDB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152173"/>
              </p:ext>
            </p:extLst>
          </p:nvPr>
        </p:nvGraphicFramePr>
        <p:xfrm>
          <a:off x="134471" y="735106"/>
          <a:ext cx="4858870" cy="5888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2065">
                  <a:extLst>
                    <a:ext uri="{9D8B030D-6E8A-4147-A177-3AD203B41FA5}">
                      <a16:colId xmlns:a16="http://schemas.microsoft.com/office/drawing/2014/main" val="1396837033"/>
                    </a:ext>
                  </a:extLst>
                </a:gridCol>
                <a:gridCol w="3426805">
                  <a:extLst>
                    <a:ext uri="{9D8B030D-6E8A-4147-A177-3AD203B41FA5}">
                      <a16:colId xmlns:a16="http://schemas.microsoft.com/office/drawing/2014/main" val="1008757942"/>
                    </a:ext>
                  </a:extLst>
                </a:gridCol>
              </a:tblGrid>
              <a:tr h="162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Key Vocabulary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Definition.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3772877628"/>
                  </a:ext>
                </a:extLst>
              </a:tr>
              <a:tr h="33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Cross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Vertical and horizontal bars. Represents the cross Jesus died on.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668310180"/>
                  </a:ext>
                </a:extLst>
              </a:tr>
              <a:tr h="33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Crucifixion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Referring to the death of Jesus on a cross. A Roman punishment.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534478658"/>
                  </a:ext>
                </a:extLst>
              </a:tr>
              <a:tr h="488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Easter Sunday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most important day for Christians when Jesus rose from the dead.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2895522500"/>
                  </a:ext>
                </a:extLst>
              </a:tr>
              <a:tr h="488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Good Friday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day that Jesus died/ The day he was tried by Pontius Pilate and crucified on Golgotho Hill.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1157091688"/>
                  </a:ext>
                </a:extLst>
              </a:tr>
              <a:tr h="322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Holy Week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last week of Jesus’ earthly life, starting on Palm Sunday.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3437619704"/>
                  </a:ext>
                </a:extLst>
              </a:tr>
              <a:tr h="322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Hope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A feeling of expectation and a desire for something to happen.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554468830"/>
                  </a:ext>
                </a:extLst>
              </a:tr>
              <a:tr h="322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Incarnation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birth of Jesus – God the son in the human flesh.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495314419"/>
                  </a:ext>
                </a:extLst>
              </a:tr>
              <a:tr h="322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Maundy Thursday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day before Good Friday, the day of the last supper.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2910676066"/>
                  </a:ext>
                </a:extLst>
              </a:tr>
              <a:tr h="488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Palm Sunday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Commemorates Jesus’ entry into Jerusalem and is the start of Holy Week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211958504"/>
                  </a:ext>
                </a:extLst>
              </a:tr>
              <a:tr h="488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Resurrection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Christians believe Jesus rose form the dead and became ‘Christ’ the risen one, the Messiah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1690288258"/>
                  </a:ext>
                </a:extLst>
              </a:tr>
              <a:tr h="322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Sacrifice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The act of giving something up for something more important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2025775974"/>
                  </a:ext>
                </a:extLst>
              </a:tr>
              <a:tr h="162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Salvation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The act of saving or being saved.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76" marR="55776" marT="0" marB="0"/>
                </a:tc>
                <a:extLst>
                  <a:ext uri="{0D108BD9-81ED-4DB2-BD59-A6C34878D82A}">
                    <a16:rowId xmlns:a16="http://schemas.microsoft.com/office/drawing/2014/main" val="207722693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B75FCC61-B4C7-4511-A97F-61A3C7E87F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906" y="3571241"/>
            <a:ext cx="6580094" cy="32867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BB12077-FA89-40AC-BF57-E0244E29DE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511" y="1928813"/>
            <a:ext cx="2614004" cy="16424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F724BD6-4135-4F21-81C8-1401EFFBB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0"/>
            <a:ext cx="1360789" cy="1327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189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97A5C79A4ED4A91B54F4D8BC2A8FC" ma:contentTypeVersion="16" ma:contentTypeDescription="Create a new document." ma:contentTypeScope="" ma:versionID="f7e1b964cc158380e3b86e6d85e03ff8">
  <xsd:schema xmlns:xsd="http://www.w3.org/2001/XMLSchema" xmlns:xs="http://www.w3.org/2001/XMLSchema" xmlns:p="http://schemas.microsoft.com/office/2006/metadata/properties" xmlns:ns2="829424c8-043b-4bac-b8c8-2e04c49629fe" xmlns:ns3="70340996-1198-43bf-b0f4-8c167998a11d" targetNamespace="http://schemas.microsoft.com/office/2006/metadata/properties" ma:root="true" ma:fieldsID="f9c565da507a3d9ff6776bdebd8f4b94" ns2:_="" ns3:_="">
    <xsd:import namespace="829424c8-043b-4bac-b8c8-2e04c49629fe"/>
    <xsd:import namespace="70340996-1198-43bf-b0f4-8c167998a1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424c8-043b-4bac-b8c8-2e04c4962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bb74408-dcb9-43da-8085-5a8088e9e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40996-1198-43bf-b0f4-8c167998a11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563b138-ecfd-4ccf-873f-9aa0b53ebdd8}" ma:internalName="TaxCatchAll" ma:showField="CatchAllData" ma:web="70340996-1198-43bf-b0f4-8c167998a1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340996-1198-43bf-b0f4-8c167998a11d" xsi:nil="true"/>
    <lcf76f155ced4ddcb4097134ff3c332f xmlns="829424c8-043b-4bac-b8c8-2e04c49629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11F1EE-3E52-42D9-8F5D-ACDAB0B41DAB}"/>
</file>

<file path=customXml/itemProps2.xml><?xml version="1.0" encoding="utf-8"?>
<ds:datastoreItem xmlns:ds="http://schemas.openxmlformats.org/officeDocument/2006/customXml" ds:itemID="{FB50990C-7688-4140-9305-17A05FE11EB6}"/>
</file>

<file path=customXml/itemProps3.xml><?xml version="1.0" encoding="utf-8"?>
<ds:datastoreItem xmlns:ds="http://schemas.openxmlformats.org/officeDocument/2006/customXml" ds:itemID="{2804377A-B67B-47BC-9030-3FB6BEA8DCDD}"/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260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Muli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Tembey, R</dc:creator>
  <cp:lastModifiedBy>Tembey, R</cp:lastModifiedBy>
  <cp:revision>2</cp:revision>
  <cp:lastPrinted>2025-02-07T14:49:09Z</cp:lastPrinted>
  <dcterms:created xsi:type="dcterms:W3CDTF">2025-02-07T14:18:53Z</dcterms:created>
  <dcterms:modified xsi:type="dcterms:W3CDTF">2025-02-07T14:49:24Z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0x010100BB497A5C79A4ED4A91B54F4D8BC2A8FC</vt:lpwstr>
  </property>
</Properties>
</file>